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png" ContentType="image/pn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theme/theme2.xml" ContentType="application/vnd.openxmlformats-officedocument.them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heme/theme3.xml" ContentType="application/vnd.openxmlformats-officedocument.theme+xml"/>
  <Override PartName="/ppt/theme/theme4.xml" ContentType="application/vnd.openxmlformats-officedocument.theme+xml"/>
  <Override PartName="/ppt/tags/tag128.xml" ContentType="application/vnd.openxmlformats-officedocument.presentationml.tags+xml"/>
  <Override PartName="/ppt/tags/tag129.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tags/tag160.xml" ContentType="application/vnd.openxmlformats-officedocument.presentationml.tags+xml"/>
  <Override PartName="/ppt/tags/tag161.xml" ContentType="application/vnd.openxmlformats-officedocument.presentationml.tags+xml"/>
  <Override PartName="/ppt/tags/tag162.xml" ContentType="application/vnd.openxmlformats-officedocument.presentationml.tags+xml"/>
  <Override PartName="/ppt/tags/tag163.xml" ContentType="application/vnd.openxmlformats-officedocument.presentationml.tags+xml"/>
  <Override PartName="/ppt/tags/tag164.xml" ContentType="application/vnd.openxmlformats-officedocument.presentationml.tags+xml"/>
  <Override PartName="/ppt/tags/tag165.xml" ContentType="application/vnd.openxmlformats-officedocument.presentationml.tags+xml"/>
  <Override PartName="/ppt/tags/tag166.xml" ContentType="application/vnd.openxmlformats-officedocument.presentationml.tags+xml"/>
  <Override PartName="/ppt/tags/tag167.xml" ContentType="application/vnd.openxmlformats-officedocument.presentationml.tags+xml"/>
  <Override PartName="/ppt/tags/tag168.xml" ContentType="application/vnd.openxmlformats-officedocument.presentationml.tags+xml"/>
  <Override PartName="/ppt/tags/tag169.xml" ContentType="application/vnd.openxmlformats-officedocument.presentationml.tags+xml"/>
  <Override PartName="/ppt/tags/tag170.xml" ContentType="application/vnd.openxmlformats-officedocument.presentationml.tags+xml"/>
  <Override PartName="/ppt/tags/tag171.xml" ContentType="application/vnd.openxmlformats-officedocument.presentationml.tags+xml"/>
  <Override PartName="/ppt/tags/tag172.xml" ContentType="application/vnd.openxmlformats-officedocument.presentationml.tags+xml"/>
  <Override PartName="/ppt/tags/tag173.xml" ContentType="application/vnd.openxmlformats-officedocument.presentationml.tags+xml"/>
  <Override PartName="/ppt/tags/tag174.xml" ContentType="application/vnd.openxmlformats-officedocument.presentationml.tags+xml"/>
  <Override PartName="/ppt/tags/tag175.xml" ContentType="application/vnd.openxmlformats-officedocument.presentationml.tags+xml"/>
  <Override PartName="/ppt/tags/tag176.xml" ContentType="application/vnd.openxmlformats-officedocument.presentationml.tags+xml"/>
  <Override PartName="/ppt/tags/tag177.xml" ContentType="application/vnd.openxmlformats-officedocument.presentationml.tags+xml"/>
  <Override PartName="/ppt/tags/tag178.xml" ContentType="application/vnd.openxmlformats-officedocument.presentationml.tags+xml"/>
  <Override PartName="/ppt/tags/tag179.xml" ContentType="application/vnd.openxmlformats-officedocument.presentationml.tags+xml"/>
  <Override PartName="/ppt/tags/tag180.xml" ContentType="application/vnd.openxmlformats-officedocument.presentationml.tags+xml"/>
  <Override PartName="/ppt/tags/tag181.xml" ContentType="application/vnd.openxmlformats-officedocument.presentationml.tags+xml"/>
  <Override PartName="/ppt/tags/tag182.xml" ContentType="application/vnd.openxmlformats-officedocument.presentationml.tags+xml"/>
  <Override PartName="/ppt/tags/tag183.xml" ContentType="application/vnd.openxmlformats-officedocument.presentationml.tags+xml"/>
  <Override PartName="/ppt/tags/tag184.xml" ContentType="application/vnd.openxmlformats-officedocument.presentationml.tags+xml"/>
  <Override PartName="/ppt/tags/tag185.xml" ContentType="application/vnd.openxmlformats-officedocument.presentationml.tags+xml"/>
  <Override PartName="/ppt/tags/tag186.xml" ContentType="application/vnd.openxmlformats-officedocument.presentationml.tags+xml"/>
  <Override PartName="/ppt/tags/tag187.xml" ContentType="application/vnd.openxmlformats-officedocument.presentationml.tags+xml"/>
  <Override PartName="/ppt/tags/tag188.xml" ContentType="application/vnd.openxmlformats-officedocument.presentationml.tags+xml"/>
  <Override PartName="/ppt/tags/tag189.xml" ContentType="application/vnd.openxmlformats-officedocument.presentationml.tags+xml"/>
  <Override PartName="/ppt/tags/tag190.xml" ContentType="application/vnd.openxmlformats-officedocument.presentationml.tags+xml"/>
  <Override PartName="/ppt/tags/tag191.xml" ContentType="application/vnd.openxmlformats-officedocument.presentationml.tags+xml"/>
  <Override PartName="/ppt/tags/tag192.xml" ContentType="application/vnd.openxmlformats-officedocument.presentationml.tags+xml"/>
  <Override PartName="/ppt/tags/tag193.xml" ContentType="application/vnd.openxmlformats-officedocument.presentationml.tags+xml"/>
  <Override PartName="/ppt/tags/tag194.xml" ContentType="application/vnd.openxmlformats-officedocument.presentationml.tags+xml"/>
  <Override PartName="/ppt/tags/tag195.xml" ContentType="application/vnd.openxmlformats-officedocument.presentationml.tags+xml"/>
  <Override PartName="/ppt/tags/tag196.xml" ContentType="application/vnd.openxmlformats-officedocument.presentationml.tags+xml"/>
  <Override PartName="/ppt/tags/tag197.xml" ContentType="application/vnd.openxmlformats-officedocument.presentationml.tags+xml"/>
  <Override PartName="/ppt/tags/tag198.xml" ContentType="application/vnd.openxmlformats-officedocument.presentationml.tags+xml"/>
  <Override PartName="/ppt/tags/tag199.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 id="2147483660" r:id="rId2"/>
  </p:sldMasterIdLst>
  <p:notesMasterIdLst>
    <p:notesMasterId r:id="rId33"/>
  </p:notesMasterIdLst>
  <p:handoutMasterIdLst>
    <p:handoutMasterId r:id="rId34"/>
  </p:handoutMasterIdLst>
  <p:sldIdLst>
    <p:sldId id="484" r:id="rId3"/>
    <p:sldId id="611" r:id="rId4"/>
    <p:sldId id="613" r:id="rId5"/>
    <p:sldId id="640" r:id="rId6"/>
    <p:sldId id="615" r:id="rId7"/>
    <p:sldId id="616" r:id="rId8"/>
    <p:sldId id="617" r:id="rId9"/>
    <p:sldId id="618" r:id="rId10"/>
    <p:sldId id="619" r:id="rId11"/>
    <p:sldId id="620" r:id="rId12"/>
    <p:sldId id="621" r:id="rId13"/>
    <p:sldId id="622" r:id="rId14"/>
    <p:sldId id="623" r:id="rId15"/>
    <p:sldId id="624" r:id="rId16"/>
    <p:sldId id="625" r:id="rId17"/>
    <p:sldId id="626" r:id="rId18"/>
    <p:sldId id="627" r:id="rId19"/>
    <p:sldId id="628" r:id="rId20"/>
    <p:sldId id="629" r:id="rId21"/>
    <p:sldId id="630" r:id="rId22"/>
    <p:sldId id="631" r:id="rId23"/>
    <p:sldId id="632" r:id="rId24"/>
    <p:sldId id="633" r:id="rId25"/>
    <p:sldId id="634" r:id="rId26"/>
    <p:sldId id="635" r:id="rId27"/>
    <p:sldId id="636" r:id="rId28"/>
    <p:sldId id="637" r:id="rId29"/>
    <p:sldId id="641" r:id="rId30"/>
    <p:sldId id="638" r:id="rId31"/>
    <p:sldId id="639" r:id="rId32"/>
  </p:sldIdLst>
  <p:sldSz cx="9144000" cy="6858000" type="screen4x3"/>
  <p:notesSz cx="6858000" cy="9144000"/>
  <p:custDataLst>
    <p:tags r:id="rId35"/>
  </p:custDataLst>
  <p:defaultTextStyle>
    <a:defPPr>
      <a:defRPr lang="zh-CN"/>
    </a:defPPr>
    <a:lvl1pPr algn="l" defTabSz="457200"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1pPr>
    <a:lvl2pPr marL="457200" algn="l" defTabSz="457200"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2pPr>
    <a:lvl3pPr marL="914400" algn="l" defTabSz="457200"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3pPr>
    <a:lvl4pPr marL="1371600" algn="l" defTabSz="457200"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4pPr>
    <a:lvl5pPr marL="1828800" algn="l" defTabSz="457200"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userDrawn="1">
          <p15:clr>
            <a:srgbClr val="A4A3A4"/>
          </p15:clr>
        </p15:guide>
        <p15:guide id="2" pos="2866"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85B8"/>
    <a:srgbClr val="008ABD"/>
    <a:srgbClr val="0A9DCD"/>
    <a:srgbClr val="0C4296"/>
    <a:srgbClr val="F3F5F2"/>
    <a:srgbClr val="0000FF"/>
    <a:srgbClr val="FFF887"/>
    <a:srgbClr val="FFF357"/>
    <a:srgbClr val="31732A"/>
    <a:srgbClr val="2F702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9964" autoAdjust="0"/>
    <p:restoredTop sz="96846" autoAdjust="0"/>
  </p:normalViewPr>
  <p:slideViewPr>
    <p:cSldViewPr snapToGrid="0" snapToObjects="1" showGuides="1">
      <p:cViewPr varScale="1">
        <p:scale>
          <a:sx n="92" d="100"/>
          <a:sy n="92" d="100"/>
        </p:scale>
        <p:origin x="990" y="54"/>
      </p:cViewPr>
      <p:guideLst>
        <p:guide orient="horz" pos="2160"/>
        <p:guide pos="2866"/>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tableStyles" Target="tableStyles.xml"/><Relationship Id="rId21" Type="http://schemas.openxmlformats.org/officeDocument/2006/relationships/slide" Target="slides/slide19.xml"/><Relationship Id="rId34" Type="http://schemas.openxmlformats.org/officeDocument/2006/relationships/handoutMaster" Target="handoutMasters/handoutMaster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notesMaster" Target="notesMasters/notesMaster1.xml"/><Relationship Id="rId38"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tags" Target="tags/tag1.xml"/><Relationship Id="rId8" Type="http://schemas.openxmlformats.org/officeDocument/2006/relationships/slide" Target="slides/slide6.xml"/><Relationship Id="rId3" Type="http://schemas.openxmlformats.org/officeDocument/2006/relationships/slide" Target="slides/slid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F9B84EA-7D68-4D60-9CB1-D50884785D1C}" type="datetimeFigureOut">
              <a:rPr lang="zh-CN" altLang="en-US" smtClean="0"/>
              <a:t>2025/8/10</a:t>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D4E0FC9-F1F8-4FAE-9988-3BA365CFD46F}" type="slidenum">
              <a:rPr lang="zh-CN" altLang="en-US" smtClean="0"/>
              <a:t>‹#›</a:t>
            </a:fld>
            <a:endParaRPr lang="zh-CN" altLang="en-US"/>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panose="020B0604020202020204" pitchFamily="34" charset="0"/>
                <a:ea typeface="宋体" panose="02010600030101010101" pitchFamily="2" charset="-122"/>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Arial" panose="020B0604020202020204" pitchFamily="34" charset="0"/>
                <a:ea typeface="宋体" panose="02010600030101010101" pitchFamily="2" charset="-122"/>
              </a:defRPr>
            </a:lvl1pPr>
          </a:lstStyle>
          <a:p>
            <a:pPr>
              <a:defRPr/>
            </a:pPr>
            <a:fld id="{B1A76583-3782-4EF4-9450-C5F1A1C9C677}" type="datetimeFigureOut">
              <a:rPr lang="zh-CN" altLang="en-US"/>
              <a:t>2025/8/10</a:t>
            </a:fld>
            <a:endParaRPr lang="zh-CN" alt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zh-CN" altLang="en-US" noProof="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atin typeface="Arial" panose="020B0604020202020204" pitchFamily="34" charset="0"/>
                <a:ea typeface="宋体" panose="02010600030101010101" pitchFamily="2" charset="-122"/>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atin typeface="Arial" panose="020B0604020202020204" pitchFamily="34" charset="0"/>
                <a:ea typeface="宋体" panose="02010600030101010101" pitchFamily="2" charset="-122"/>
              </a:defRPr>
            </a:lvl1pPr>
          </a:lstStyle>
          <a:p>
            <a:pPr>
              <a:defRPr/>
            </a:pPr>
            <a:fld id="{FE2EF73C-2943-45EC-9FEB-08B25E33F3DA}" type="slidenum">
              <a:rPr lang="zh-CN" altLang="en-US"/>
              <a:t>‹#›</a:t>
            </a:fld>
            <a:endParaRPr lang="zh-CN"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8" Type="http://schemas.openxmlformats.org/officeDocument/2006/relationships/tags" Target="../tags/tag15.xml"/><Relationship Id="rId13" Type="http://schemas.openxmlformats.org/officeDocument/2006/relationships/slideMaster" Target="../slideMasters/slideMaster2.xml"/><Relationship Id="rId3" Type="http://schemas.openxmlformats.org/officeDocument/2006/relationships/tags" Target="../tags/tag10.xml"/><Relationship Id="rId7" Type="http://schemas.openxmlformats.org/officeDocument/2006/relationships/tags" Target="../tags/tag14.xml"/><Relationship Id="rId12" Type="http://schemas.openxmlformats.org/officeDocument/2006/relationships/tags" Target="../tags/tag19.xml"/><Relationship Id="rId2" Type="http://schemas.openxmlformats.org/officeDocument/2006/relationships/tags" Target="../tags/tag9.xml"/><Relationship Id="rId1" Type="http://schemas.openxmlformats.org/officeDocument/2006/relationships/tags" Target="../tags/tag8.xml"/><Relationship Id="rId6" Type="http://schemas.openxmlformats.org/officeDocument/2006/relationships/tags" Target="../tags/tag13.xml"/><Relationship Id="rId11" Type="http://schemas.openxmlformats.org/officeDocument/2006/relationships/tags" Target="../tags/tag18.xml"/><Relationship Id="rId5" Type="http://schemas.openxmlformats.org/officeDocument/2006/relationships/tags" Target="../tags/tag12.xml"/><Relationship Id="rId10" Type="http://schemas.openxmlformats.org/officeDocument/2006/relationships/tags" Target="../tags/tag17.xml"/><Relationship Id="rId4" Type="http://schemas.openxmlformats.org/officeDocument/2006/relationships/tags" Target="../tags/tag11.xml"/><Relationship Id="rId9" Type="http://schemas.openxmlformats.org/officeDocument/2006/relationships/tags" Target="../tags/tag16.xml"/><Relationship Id="rId14" Type="http://schemas.openxmlformats.org/officeDocument/2006/relationships/image" Target="../media/image1.jpeg"/></Relationships>
</file>

<file path=ppt/slideLayouts/_rels/slideLayout13.xml.rels><?xml version="1.0" encoding="UTF-8" standalone="yes"?>
<Relationships xmlns="http://schemas.openxmlformats.org/package/2006/relationships"><Relationship Id="rId3" Type="http://schemas.openxmlformats.org/officeDocument/2006/relationships/tags" Target="../tags/tag22.xml"/><Relationship Id="rId2" Type="http://schemas.openxmlformats.org/officeDocument/2006/relationships/tags" Target="../tags/tag21.xml"/><Relationship Id="rId1" Type="http://schemas.openxmlformats.org/officeDocument/2006/relationships/tags" Target="../tags/tag20.xml"/><Relationship Id="rId6" Type="http://schemas.openxmlformats.org/officeDocument/2006/relationships/slideMaster" Target="../slideMasters/slideMaster2.xml"/><Relationship Id="rId5" Type="http://schemas.openxmlformats.org/officeDocument/2006/relationships/tags" Target="../tags/tag24.xml"/><Relationship Id="rId4" Type="http://schemas.openxmlformats.org/officeDocument/2006/relationships/tags" Target="../tags/tag23.xml"/></Relationships>
</file>

<file path=ppt/slideLayouts/_rels/slideLayout14.xml.rels><?xml version="1.0" encoding="UTF-8" standalone="yes"?>
<Relationships xmlns="http://schemas.openxmlformats.org/package/2006/relationships"><Relationship Id="rId8" Type="http://schemas.openxmlformats.org/officeDocument/2006/relationships/tags" Target="../tags/tag32.xml"/><Relationship Id="rId3" Type="http://schemas.openxmlformats.org/officeDocument/2006/relationships/tags" Target="../tags/tag27.xml"/><Relationship Id="rId7" Type="http://schemas.openxmlformats.org/officeDocument/2006/relationships/tags" Target="../tags/tag31.xml"/><Relationship Id="rId2" Type="http://schemas.openxmlformats.org/officeDocument/2006/relationships/tags" Target="../tags/tag26.xml"/><Relationship Id="rId1" Type="http://schemas.openxmlformats.org/officeDocument/2006/relationships/tags" Target="../tags/tag25.xml"/><Relationship Id="rId6" Type="http://schemas.openxmlformats.org/officeDocument/2006/relationships/tags" Target="../tags/tag30.xml"/><Relationship Id="rId5" Type="http://schemas.openxmlformats.org/officeDocument/2006/relationships/tags" Target="../tags/tag29.xml"/><Relationship Id="rId10" Type="http://schemas.openxmlformats.org/officeDocument/2006/relationships/slideMaster" Target="../slideMasters/slideMaster2.xml"/><Relationship Id="rId4" Type="http://schemas.openxmlformats.org/officeDocument/2006/relationships/tags" Target="../tags/tag28.xml"/><Relationship Id="rId9" Type="http://schemas.openxmlformats.org/officeDocument/2006/relationships/tags" Target="../tags/tag33.xml"/></Relationships>
</file>

<file path=ppt/slideLayouts/_rels/slideLayout15.xml.rels><?xml version="1.0" encoding="UTF-8" standalone="yes"?>
<Relationships xmlns="http://schemas.openxmlformats.org/package/2006/relationships"><Relationship Id="rId3" Type="http://schemas.openxmlformats.org/officeDocument/2006/relationships/tags" Target="../tags/tag36.xml"/><Relationship Id="rId7" Type="http://schemas.openxmlformats.org/officeDocument/2006/relationships/slideMaster" Target="../slideMasters/slideMaster2.xml"/><Relationship Id="rId2" Type="http://schemas.openxmlformats.org/officeDocument/2006/relationships/tags" Target="../tags/tag35.xml"/><Relationship Id="rId1" Type="http://schemas.openxmlformats.org/officeDocument/2006/relationships/tags" Target="../tags/tag34.xml"/><Relationship Id="rId6" Type="http://schemas.openxmlformats.org/officeDocument/2006/relationships/tags" Target="../tags/tag39.xml"/><Relationship Id="rId5" Type="http://schemas.openxmlformats.org/officeDocument/2006/relationships/tags" Target="../tags/tag38.xml"/><Relationship Id="rId4" Type="http://schemas.openxmlformats.org/officeDocument/2006/relationships/tags" Target="../tags/tag37.xml"/></Relationships>
</file>

<file path=ppt/slideLayouts/_rels/slideLayout16.xml.rels><?xml version="1.0" encoding="UTF-8" standalone="yes"?>
<Relationships xmlns="http://schemas.openxmlformats.org/package/2006/relationships"><Relationship Id="rId8" Type="http://schemas.openxmlformats.org/officeDocument/2006/relationships/tags" Target="../tags/tag47.xml"/><Relationship Id="rId3" Type="http://schemas.openxmlformats.org/officeDocument/2006/relationships/tags" Target="../tags/tag42.xml"/><Relationship Id="rId7" Type="http://schemas.openxmlformats.org/officeDocument/2006/relationships/tags" Target="../tags/tag46.xml"/><Relationship Id="rId2" Type="http://schemas.openxmlformats.org/officeDocument/2006/relationships/tags" Target="../tags/tag41.xml"/><Relationship Id="rId1" Type="http://schemas.openxmlformats.org/officeDocument/2006/relationships/tags" Target="../tags/tag40.xml"/><Relationship Id="rId6" Type="http://schemas.openxmlformats.org/officeDocument/2006/relationships/tags" Target="../tags/tag45.xml"/><Relationship Id="rId5" Type="http://schemas.openxmlformats.org/officeDocument/2006/relationships/tags" Target="../tags/tag44.xml"/><Relationship Id="rId4" Type="http://schemas.openxmlformats.org/officeDocument/2006/relationships/tags" Target="../tags/tag43.xml"/><Relationship Id="rId9"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3" Type="http://schemas.openxmlformats.org/officeDocument/2006/relationships/tags" Target="../tags/tag50.xml"/><Relationship Id="rId2" Type="http://schemas.openxmlformats.org/officeDocument/2006/relationships/tags" Target="../tags/tag49.xml"/><Relationship Id="rId1" Type="http://schemas.openxmlformats.org/officeDocument/2006/relationships/tags" Target="../tags/tag48.xml"/><Relationship Id="rId5" Type="http://schemas.openxmlformats.org/officeDocument/2006/relationships/slideMaster" Target="../slideMasters/slideMaster2.xml"/><Relationship Id="rId4" Type="http://schemas.openxmlformats.org/officeDocument/2006/relationships/tags" Target="../tags/tag51.xml"/></Relationships>
</file>

<file path=ppt/slideLayouts/_rels/slideLayout18.xml.rels><?xml version="1.0" encoding="UTF-8" standalone="yes"?>
<Relationships xmlns="http://schemas.openxmlformats.org/package/2006/relationships"><Relationship Id="rId3" Type="http://schemas.openxmlformats.org/officeDocument/2006/relationships/tags" Target="../tags/tag54.xml"/><Relationship Id="rId2" Type="http://schemas.openxmlformats.org/officeDocument/2006/relationships/tags" Target="../tags/tag53.xml"/><Relationship Id="rId1" Type="http://schemas.openxmlformats.org/officeDocument/2006/relationships/tags" Target="../tags/tag52.xml"/><Relationship Id="rId4"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3" Type="http://schemas.openxmlformats.org/officeDocument/2006/relationships/tags" Target="../tags/tag57.xml"/><Relationship Id="rId7" Type="http://schemas.openxmlformats.org/officeDocument/2006/relationships/slideMaster" Target="../slideMasters/slideMaster2.xml"/><Relationship Id="rId2" Type="http://schemas.openxmlformats.org/officeDocument/2006/relationships/tags" Target="../tags/tag56.xml"/><Relationship Id="rId1" Type="http://schemas.openxmlformats.org/officeDocument/2006/relationships/tags" Target="../tags/tag55.xml"/><Relationship Id="rId6" Type="http://schemas.openxmlformats.org/officeDocument/2006/relationships/tags" Target="../tags/tag60.xml"/><Relationship Id="rId5" Type="http://schemas.openxmlformats.org/officeDocument/2006/relationships/tags" Target="../tags/tag59.xml"/><Relationship Id="rId4" Type="http://schemas.openxmlformats.org/officeDocument/2006/relationships/tags" Target="../tags/tag58.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tags" Target="../tags/tag63.xml"/><Relationship Id="rId2" Type="http://schemas.openxmlformats.org/officeDocument/2006/relationships/tags" Target="../tags/tag62.xml"/><Relationship Id="rId1" Type="http://schemas.openxmlformats.org/officeDocument/2006/relationships/tags" Target="../tags/tag61.xml"/><Relationship Id="rId6" Type="http://schemas.openxmlformats.org/officeDocument/2006/relationships/slideMaster" Target="../slideMasters/slideMaster2.xml"/><Relationship Id="rId5" Type="http://schemas.openxmlformats.org/officeDocument/2006/relationships/tags" Target="../tags/tag65.xml"/><Relationship Id="rId4" Type="http://schemas.openxmlformats.org/officeDocument/2006/relationships/tags" Target="../tags/tag64.xml"/></Relationships>
</file>

<file path=ppt/slideLayouts/_rels/slideLayout21.xml.rels><?xml version="1.0" encoding="UTF-8" standalone="yes"?>
<Relationships xmlns="http://schemas.openxmlformats.org/package/2006/relationships"><Relationship Id="rId3" Type="http://schemas.openxmlformats.org/officeDocument/2006/relationships/tags" Target="../tags/tag68.xml"/><Relationship Id="rId2" Type="http://schemas.openxmlformats.org/officeDocument/2006/relationships/tags" Target="../tags/tag67.xml"/><Relationship Id="rId1" Type="http://schemas.openxmlformats.org/officeDocument/2006/relationships/tags" Target="../tags/tag66.xml"/><Relationship Id="rId5" Type="http://schemas.openxmlformats.org/officeDocument/2006/relationships/slideMaster" Target="../slideMasters/slideMaster2.xml"/><Relationship Id="rId4" Type="http://schemas.openxmlformats.org/officeDocument/2006/relationships/tags" Target="../tags/tag69.xml"/></Relationships>
</file>

<file path=ppt/slideLayouts/_rels/slideLayout22.xml.rels><?xml version="1.0" encoding="UTF-8" standalone="yes"?>
<Relationships xmlns="http://schemas.openxmlformats.org/package/2006/relationships"><Relationship Id="rId8" Type="http://schemas.openxmlformats.org/officeDocument/2006/relationships/tags" Target="../tags/tag77.xml"/><Relationship Id="rId13" Type="http://schemas.openxmlformats.org/officeDocument/2006/relationships/slideMaster" Target="../slideMasters/slideMaster2.xml"/><Relationship Id="rId3" Type="http://schemas.openxmlformats.org/officeDocument/2006/relationships/tags" Target="../tags/tag72.xml"/><Relationship Id="rId7" Type="http://schemas.openxmlformats.org/officeDocument/2006/relationships/tags" Target="../tags/tag76.xml"/><Relationship Id="rId12" Type="http://schemas.openxmlformats.org/officeDocument/2006/relationships/tags" Target="../tags/tag81.xml"/><Relationship Id="rId2" Type="http://schemas.openxmlformats.org/officeDocument/2006/relationships/tags" Target="../tags/tag71.xml"/><Relationship Id="rId1" Type="http://schemas.openxmlformats.org/officeDocument/2006/relationships/tags" Target="../tags/tag70.xml"/><Relationship Id="rId6" Type="http://schemas.openxmlformats.org/officeDocument/2006/relationships/tags" Target="../tags/tag75.xml"/><Relationship Id="rId11" Type="http://schemas.openxmlformats.org/officeDocument/2006/relationships/tags" Target="../tags/tag80.xml"/><Relationship Id="rId5" Type="http://schemas.openxmlformats.org/officeDocument/2006/relationships/tags" Target="../tags/tag74.xml"/><Relationship Id="rId10" Type="http://schemas.openxmlformats.org/officeDocument/2006/relationships/tags" Target="../tags/tag79.xml"/><Relationship Id="rId4" Type="http://schemas.openxmlformats.org/officeDocument/2006/relationships/tags" Target="../tags/tag73.xml"/><Relationship Id="rId9" Type="http://schemas.openxmlformats.org/officeDocument/2006/relationships/tags" Target="../tags/tag78.xml"/><Relationship Id="rId14" Type="http://schemas.openxmlformats.org/officeDocument/2006/relationships/image" Target="../media/image1.jpeg"/></Relationships>
</file>

<file path=ppt/slideLayouts/_rels/slideLayout23.xml.rels><?xml version="1.0" encoding="UTF-8" standalone="yes"?>
<Relationships xmlns="http://schemas.openxmlformats.org/package/2006/relationships"><Relationship Id="rId3" Type="http://schemas.openxmlformats.org/officeDocument/2006/relationships/tags" Target="../tags/tag84.xml"/><Relationship Id="rId2" Type="http://schemas.openxmlformats.org/officeDocument/2006/relationships/tags" Target="../tags/tag83.xml"/><Relationship Id="rId1" Type="http://schemas.openxmlformats.org/officeDocument/2006/relationships/tags" Target="../tags/tag82.xml"/><Relationship Id="rId5" Type="http://schemas.openxmlformats.org/officeDocument/2006/relationships/slideMaster" Target="../slideMasters/slideMaster2.xml"/><Relationship Id="rId4" Type="http://schemas.openxmlformats.org/officeDocument/2006/relationships/tags" Target="../tags/tag85.xml"/></Relationships>
</file>

<file path=ppt/slideLayouts/_rels/slideLayout24.xml.rels><?xml version="1.0" encoding="UTF-8" standalone="yes"?>
<Relationships xmlns="http://schemas.openxmlformats.org/package/2006/relationships"><Relationship Id="rId3" Type="http://schemas.openxmlformats.org/officeDocument/2006/relationships/tags" Target="../tags/tag88.xml"/><Relationship Id="rId7" Type="http://schemas.openxmlformats.org/officeDocument/2006/relationships/slideMaster" Target="../slideMasters/slideMaster2.xml"/><Relationship Id="rId2" Type="http://schemas.openxmlformats.org/officeDocument/2006/relationships/tags" Target="../tags/tag87.xml"/><Relationship Id="rId1" Type="http://schemas.openxmlformats.org/officeDocument/2006/relationships/tags" Target="../tags/tag86.xml"/><Relationship Id="rId6" Type="http://schemas.openxmlformats.org/officeDocument/2006/relationships/tags" Target="../tags/tag91.xml"/><Relationship Id="rId5" Type="http://schemas.openxmlformats.org/officeDocument/2006/relationships/tags" Target="../tags/tag90.xml"/><Relationship Id="rId4" Type="http://schemas.openxmlformats.org/officeDocument/2006/relationships/tags" Target="../tags/tag89.xml"/></Relationships>
</file>

<file path=ppt/slideLayouts/_rels/slideLayout25.xml.rels><?xml version="1.0" encoding="UTF-8" standalone="yes"?>
<Relationships xmlns="http://schemas.openxmlformats.org/package/2006/relationships"><Relationship Id="rId8" Type="http://schemas.openxmlformats.org/officeDocument/2006/relationships/slideMaster" Target="../slideMasters/slideMaster2.xml"/><Relationship Id="rId3" Type="http://schemas.openxmlformats.org/officeDocument/2006/relationships/tags" Target="../tags/tag94.xml"/><Relationship Id="rId7" Type="http://schemas.openxmlformats.org/officeDocument/2006/relationships/tags" Target="../tags/tag98.xml"/><Relationship Id="rId2" Type="http://schemas.openxmlformats.org/officeDocument/2006/relationships/tags" Target="../tags/tag93.xml"/><Relationship Id="rId1" Type="http://schemas.openxmlformats.org/officeDocument/2006/relationships/tags" Target="../tags/tag92.xml"/><Relationship Id="rId6" Type="http://schemas.openxmlformats.org/officeDocument/2006/relationships/tags" Target="../tags/tag97.xml"/><Relationship Id="rId5" Type="http://schemas.openxmlformats.org/officeDocument/2006/relationships/tags" Target="../tags/tag96.xml"/><Relationship Id="rId4" Type="http://schemas.openxmlformats.org/officeDocument/2006/relationships/tags" Target="../tags/tag95.xml"/></Relationships>
</file>

<file path=ppt/slideLayouts/_rels/slideLayout26.xml.rels><?xml version="1.0" encoding="UTF-8" standalone="yes"?>
<Relationships xmlns="http://schemas.openxmlformats.org/package/2006/relationships"><Relationship Id="rId8" Type="http://schemas.openxmlformats.org/officeDocument/2006/relationships/slideMaster" Target="../slideMasters/slideMaster2.xml"/><Relationship Id="rId3" Type="http://schemas.openxmlformats.org/officeDocument/2006/relationships/tags" Target="../tags/tag101.xml"/><Relationship Id="rId7" Type="http://schemas.openxmlformats.org/officeDocument/2006/relationships/tags" Target="../tags/tag105.xml"/><Relationship Id="rId2" Type="http://schemas.openxmlformats.org/officeDocument/2006/relationships/tags" Target="../tags/tag100.xml"/><Relationship Id="rId1" Type="http://schemas.openxmlformats.org/officeDocument/2006/relationships/tags" Target="../tags/tag99.xml"/><Relationship Id="rId6" Type="http://schemas.openxmlformats.org/officeDocument/2006/relationships/tags" Target="../tags/tag104.xml"/><Relationship Id="rId5" Type="http://schemas.openxmlformats.org/officeDocument/2006/relationships/tags" Target="../tags/tag103.xml"/><Relationship Id="rId4" Type="http://schemas.openxmlformats.org/officeDocument/2006/relationships/tags" Target="../tags/tag102.xml"/></Relationships>
</file>

<file path=ppt/slideLayouts/_rels/slideLayout27.xml.rels><?xml version="1.0" encoding="UTF-8" standalone="yes"?>
<Relationships xmlns="http://schemas.openxmlformats.org/package/2006/relationships"><Relationship Id="rId8" Type="http://schemas.openxmlformats.org/officeDocument/2006/relationships/slideMaster" Target="../slideMasters/slideMaster2.xml"/><Relationship Id="rId3" Type="http://schemas.openxmlformats.org/officeDocument/2006/relationships/tags" Target="../tags/tag108.xml"/><Relationship Id="rId7" Type="http://schemas.openxmlformats.org/officeDocument/2006/relationships/tags" Target="../tags/tag112.xml"/><Relationship Id="rId2" Type="http://schemas.openxmlformats.org/officeDocument/2006/relationships/tags" Target="../tags/tag107.xml"/><Relationship Id="rId1" Type="http://schemas.openxmlformats.org/officeDocument/2006/relationships/tags" Target="../tags/tag106.xml"/><Relationship Id="rId6" Type="http://schemas.openxmlformats.org/officeDocument/2006/relationships/tags" Target="../tags/tag111.xml"/><Relationship Id="rId5" Type="http://schemas.openxmlformats.org/officeDocument/2006/relationships/tags" Target="../tags/tag110.xml"/><Relationship Id="rId4" Type="http://schemas.openxmlformats.org/officeDocument/2006/relationships/tags" Target="../tags/tag109.xml"/></Relationships>
</file>

<file path=ppt/slideLayouts/_rels/slideLayout28.xml.rels><?xml version="1.0" encoding="UTF-8" standalone="yes"?>
<Relationships xmlns="http://schemas.openxmlformats.org/package/2006/relationships"><Relationship Id="rId8" Type="http://schemas.openxmlformats.org/officeDocument/2006/relationships/tags" Target="../tags/tag120.xml"/><Relationship Id="rId3" Type="http://schemas.openxmlformats.org/officeDocument/2006/relationships/tags" Target="../tags/tag115.xml"/><Relationship Id="rId7" Type="http://schemas.openxmlformats.org/officeDocument/2006/relationships/tags" Target="../tags/tag119.xml"/><Relationship Id="rId2" Type="http://schemas.openxmlformats.org/officeDocument/2006/relationships/tags" Target="../tags/tag114.xml"/><Relationship Id="rId1" Type="http://schemas.openxmlformats.org/officeDocument/2006/relationships/tags" Target="../tags/tag113.xml"/><Relationship Id="rId6" Type="http://schemas.openxmlformats.org/officeDocument/2006/relationships/tags" Target="../tags/tag118.xml"/><Relationship Id="rId5" Type="http://schemas.openxmlformats.org/officeDocument/2006/relationships/tags" Target="../tags/tag117.xml"/><Relationship Id="rId10" Type="http://schemas.openxmlformats.org/officeDocument/2006/relationships/slideMaster" Target="../slideMasters/slideMaster2.xml"/><Relationship Id="rId4" Type="http://schemas.openxmlformats.org/officeDocument/2006/relationships/tags" Target="../tags/tag116.xml"/><Relationship Id="rId9" Type="http://schemas.openxmlformats.org/officeDocument/2006/relationships/tags" Target="../tags/tag121.xml"/></Relationships>
</file>

<file path=ppt/slideLayouts/_rels/slideLayout29.xml.rels><?xml version="1.0" encoding="UTF-8" standalone="yes"?>
<Relationships xmlns="http://schemas.openxmlformats.org/package/2006/relationships"><Relationship Id="rId3" Type="http://schemas.openxmlformats.org/officeDocument/2006/relationships/tags" Target="../tags/tag124.xml"/><Relationship Id="rId7" Type="http://schemas.openxmlformats.org/officeDocument/2006/relationships/slideMaster" Target="../slideMasters/slideMaster2.xml"/><Relationship Id="rId2" Type="http://schemas.openxmlformats.org/officeDocument/2006/relationships/tags" Target="../tags/tag123.xml"/><Relationship Id="rId1" Type="http://schemas.openxmlformats.org/officeDocument/2006/relationships/tags" Target="../tags/tag122.xml"/><Relationship Id="rId6" Type="http://schemas.openxmlformats.org/officeDocument/2006/relationships/tags" Target="../tags/tag127.xml"/><Relationship Id="rId5" Type="http://schemas.openxmlformats.org/officeDocument/2006/relationships/tags" Target="../tags/tag126.xml"/><Relationship Id="rId4" Type="http://schemas.openxmlformats.org/officeDocument/2006/relationships/tags" Target="../tags/tag125.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a:t>单击此处编辑母版标题样式</a:t>
            </a:r>
          </a:p>
        </p:txBody>
      </p:sp>
      <p:sp>
        <p:nvSpPr>
          <p:cNvPr id="3" name="副标题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a:t>单击此处编辑母版副标题样式</a:t>
            </a:r>
          </a:p>
        </p:txBody>
      </p:sp>
      <p:sp>
        <p:nvSpPr>
          <p:cNvPr id="4" name="日期占位符 3"/>
          <p:cNvSpPr>
            <a:spLocks noGrp="1"/>
          </p:cNvSpPr>
          <p:nvPr>
            <p:ph type="dt" sz="half" idx="10"/>
          </p:nvPr>
        </p:nvSpPr>
        <p:spPr/>
        <p:txBody>
          <a:bodyPr/>
          <a:lstStyle>
            <a:lvl1pPr>
              <a:defRPr/>
            </a:lvl1pPr>
          </a:lstStyle>
          <a:p>
            <a:pPr>
              <a:defRPr/>
            </a:pPr>
            <a:fld id="{B84E2D3E-DBF2-4C52-B3B1-5381BB057629}" type="datetimeFigureOut">
              <a:rPr lang="zh-CN" altLang="en-US"/>
              <a:t>2025/8/10</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幻灯片编号占位符 5"/>
          <p:cNvSpPr>
            <a:spLocks noGrp="1"/>
          </p:cNvSpPr>
          <p:nvPr>
            <p:ph type="sldNum" sz="quarter" idx="12"/>
          </p:nvPr>
        </p:nvSpPr>
        <p:spPr/>
        <p:txBody>
          <a:bodyPr/>
          <a:lstStyle>
            <a:lvl1pPr>
              <a:defRPr/>
            </a:lvl1pPr>
          </a:lstStyle>
          <a:p>
            <a:pPr>
              <a:defRPr/>
            </a:pPr>
            <a:fld id="{03F99732-C549-40D5-825A-94A41F8A9695}" type="slidenum">
              <a:rPr lang="zh-CN" altLang="en-US"/>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本">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本占位符 2"/>
          <p:cNvSpPr>
            <a:spLocks noGrp="1"/>
          </p:cNvSpPr>
          <p:nvPr>
            <p:ph type="body" orient="vert" idx="1"/>
          </p:nvPr>
        </p:nvSpPr>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p:cNvSpPr>
            <a:spLocks noGrp="1"/>
          </p:cNvSpPr>
          <p:nvPr>
            <p:ph type="dt" sz="half" idx="10"/>
          </p:nvPr>
        </p:nvSpPr>
        <p:spPr/>
        <p:txBody>
          <a:bodyPr/>
          <a:lstStyle>
            <a:lvl1pPr>
              <a:defRPr/>
            </a:lvl1pPr>
          </a:lstStyle>
          <a:p>
            <a:pPr>
              <a:defRPr/>
            </a:pPr>
            <a:fld id="{20DEFD2F-C49F-4954-8BFC-933DA3A01661}" type="datetimeFigureOut">
              <a:rPr lang="zh-CN" altLang="en-US"/>
              <a:t>2025/8/10</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幻灯片编号占位符 5"/>
          <p:cNvSpPr>
            <a:spLocks noGrp="1"/>
          </p:cNvSpPr>
          <p:nvPr>
            <p:ph type="sldNum" sz="quarter" idx="12"/>
          </p:nvPr>
        </p:nvSpPr>
        <p:spPr/>
        <p:txBody>
          <a:bodyPr/>
          <a:lstStyle>
            <a:lvl1pPr>
              <a:defRPr/>
            </a:lvl1pPr>
          </a:lstStyle>
          <a:p>
            <a:pPr>
              <a:defRPr/>
            </a:pPr>
            <a:fld id="{97B89AE6-2F9F-49DB-AF5B-B16F3F85DD0D}" type="slidenum">
              <a:rPr lang="zh-CN" altLang="en-US"/>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和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a:t>单击此处编辑母版标题样式</a:t>
            </a:r>
          </a:p>
        </p:txBody>
      </p:sp>
      <p:sp>
        <p:nvSpPr>
          <p:cNvPr id="3" name="竖排文本占位符 2"/>
          <p:cNvSpPr>
            <a:spLocks noGrp="1"/>
          </p:cNvSpPr>
          <p:nvPr>
            <p:ph type="body" orient="vert" idx="1"/>
          </p:nvPr>
        </p:nvSpPr>
        <p:spPr>
          <a:xfrm>
            <a:off x="457200" y="274638"/>
            <a:ext cx="6019800" cy="5851525"/>
          </a:xfrm>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p:cNvSpPr>
            <a:spLocks noGrp="1"/>
          </p:cNvSpPr>
          <p:nvPr>
            <p:ph type="dt" sz="half" idx="10"/>
          </p:nvPr>
        </p:nvSpPr>
        <p:spPr/>
        <p:txBody>
          <a:bodyPr/>
          <a:lstStyle>
            <a:lvl1pPr>
              <a:defRPr/>
            </a:lvl1pPr>
          </a:lstStyle>
          <a:p>
            <a:pPr>
              <a:defRPr/>
            </a:pPr>
            <a:fld id="{B5ADF366-777B-443B-8040-CF7F15BB2A96}" type="datetimeFigureOut">
              <a:rPr lang="zh-CN" altLang="en-US"/>
              <a:t>2025/8/10</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幻灯片编号占位符 5"/>
          <p:cNvSpPr>
            <a:spLocks noGrp="1"/>
          </p:cNvSpPr>
          <p:nvPr>
            <p:ph type="sldNum" sz="quarter" idx="12"/>
          </p:nvPr>
        </p:nvSpPr>
        <p:spPr/>
        <p:txBody>
          <a:bodyPr/>
          <a:lstStyle>
            <a:lvl1pPr>
              <a:defRPr/>
            </a:lvl1pPr>
          </a:lstStyle>
          <a:p>
            <a:pPr>
              <a:defRPr/>
            </a:pPr>
            <a:fld id="{E52985C9-CAAB-4B41-A27E-D0C8F430CD3F}" type="slidenum">
              <a:rPr lang="zh-CN" altLang="en-US"/>
              <a:t>‹#›</a:t>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14" name="任意多边形 13"/>
          <p:cNvSpPr/>
          <p:nvPr>
            <p:custDataLst>
              <p:tags r:id="rId1"/>
            </p:custDataLst>
          </p:nvPr>
        </p:nvSpPr>
        <p:spPr>
          <a:xfrm flipV="1">
            <a:off x="-9049" y="5596890"/>
            <a:ext cx="9144000" cy="800100"/>
          </a:xfrm>
          <a:custGeom>
            <a:avLst/>
            <a:gdLst>
              <a:gd name="connsiteX0" fmla="*/ 0 w 19200"/>
              <a:gd name="connsiteY0" fmla="*/ 0 h 1680"/>
              <a:gd name="connsiteX1" fmla="*/ 9629 w 19200"/>
              <a:gd name="connsiteY1" fmla="*/ 1392 h 1680"/>
              <a:gd name="connsiteX2" fmla="*/ 19181 w 19200"/>
              <a:gd name="connsiteY2" fmla="*/ 24 h 1680"/>
              <a:gd name="connsiteX3" fmla="*/ 19200 w 19200"/>
              <a:gd name="connsiteY3" fmla="*/ 1680 h 1680"/>
              <a:gd name="connsiteX4" fmla="*/ 0 w 19200"/>
              <a:gd name="connsiteY4" fmla="*/ 1680 h 1680"/>
              <a:gd name="connsiteX5" fmla="*/ 0 w 19200"/>
              <a:gd name="connsiteY5" fmla="*/ 0 h 16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200" h="1680">
                <a:moveTo>
                  <a:pt x="0" y="0"/>
                </a:moveTo>
                <a:cubicBezTo>
                  <a:pt x="2165" y="480"/>
                  <a:pt x="5933" y="1440"/>
                  <a:pt x="9629" y="1392"/>
                </a:cubicBezTo>
                <a:cubicBezTo>
                  <a:pt x="12893" y="1368"/>
                  <a:pt x="16349" y="552"/>
                  <a:pt x="19181" y="24"/>
                </a:cubicBezTo>
                <a:lnTo>
                  <a:pt x="19200" y="1680"/>
                </a:lnTo>
                <a:lnTo>
                  <a:pt x="0" y="1680"/>
                </a:lnTo>
                <a:lnTo>
                  <a:pt x="0" y="0"/>
                </a:lnTo>
                <a:close/>
              </a:path>
            </a:pathLst>
          </a:custGeom>
          <a:gradFill>
            <a:gsLst>
              <a:gs pos="0">
                <a:schemeClr val="bg1">
                  <a:lumMod val="85000"/>
                  <a:alpha val="0"/>
                </a:schemeClr>
              </a:gs>
              <a:gs pos="100000">
                <a:schemeClr val="tx1">
                  <a:lumMod val="85000"/>
                  <a:lumOff val="15000"/>
                </a:schemeClr>
              </a:gs>
              <a:gs pos="43000">
                <a:srgbClr val="C3C3C3">
                  <a:alpha val="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7" name="矩形 6"/>
          <p:cNvSpPr/>
          <p:nvPr>
            <p:custDataLst>
              <p:tags r:id="rId2"/>
            </p:custDataLst>
          </p:nvPr>
        </p:nvSpPr>
        <p:spPr>
          <a:xfrm flipH="1">
            <a:off x="0" y="-3810"/>
            <a:ext cx="9144900" cy="180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8" name="矩形 7"/>
          <p:cNvSpPr/>
          <p:nvPr>
            <p:custDataLst>
              <p:tags r:id="rId3"/>
            </p:custDataLst>
          </p:nvPr>
        </p:nvSpPr>
        <p:spPr>
          <a:xfrm>
            <a:off x="0" y="978614"/>
            <a:ext cx="9144900" cy="3947636"/>
          </a:xfrm>
          <a:prstGeom prst="rect">
            <a:avLst/>
          </a:prstGeom>
          <a:blipFill rotWithShape="1">
            <a:blip r:embed="rId14"/>
            <a:stretch>
              <a:fillRect t="-13000" b="-25000"/>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b"/>
          <a:lstStyle/>
          <a:p>
            <a:pPr algn="ctr"/>
            <a:endParaRPr lang="zh-CN" altLang="en-US" sz="1350"/>
          </a:p>
        </p:txBody>
      </p:sp>
      <p:sp>
        <p:nvSpPr>
          <p:cNvPr id="10" name="任意多边形 9"/>
          <p:cNvSpPr/>
          <p:nvPr>
            <p:custDataLst>
              <p:tags r:id="rId4"/>
            </p:custDataLst>
          </p:nvPr>
        </p:nvSpPr>
        <p:spPr>
          <a:xfrm flipH="1" flipV="1">
            <a:off x="1787366" y="4180840"/>
            <a:ext cx="7363301" cy="1215390"/>
          </a:xfrm>
          <a:custGeom>
            <a:avLst/>
            <a:gdLst>
              <a:gd name="connsiteX0" fmla="*/ 5 w 15461"/>
              <a:gd name="connsiteY0" fmla="*/ 2552 h 2552"/>
              <a:gd name="connsiteX1" fmla="*/ 0 w 15461"/>
              <a:gd name="connsiteY1" fmla="*/ 17 h 2552"/>
              <a:gd name="connsiteX2" fmla="*/ 15461 w 15461"/>
              <a:gd name="connsiteY2" fmla="*/ 0 h 2552"/>
              <a:gd name="connsiteX3" fmla="*/ 14243 w 15461"/>
              <a:gd name="connsiteY3" fmla="*/ 2536 h 2552"/>
              <a:gd name="connsiteX4" fmla="*/ 5 w 15461"/>
              <a:gd name="connsiteY4" fmla="*/ 2552 h 25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461" h="2552">
                <a:moveTo>
                  <a:pt x="5" y="2552"/>
                </a:moveTo>
                <a:lnTo>
                  <a:pt x="0" y="17"/>
                </a:lnTo>
                <a:lnTo>
                  <a:pt x="15461" y="0"/>
                </a:lnTo>
                <a:lnTo>
                  <a:pt x="14243" y="2536"/>
                </a:lnTo>
                <a:lnTo>
                  <a:pt x="5" y="2552"/>
                </a:lnTo>
                <a:close/>
              </a:path>
            </a:pathLst>
          </a:custGeom>
          <a:solidFill>
            <a:schemeClr val="accent6"/>
          </a:solidFill>
          <a:ln>
            <a:noFill/>
          </a:ln>
          <a:effectLst>
            <a:outerShdw blurRad="114300" dist="88900" dir="13500000" algn="br" rotWithShape="0">
              <a:prstClr val="black">
                <a:alpha val="5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grpSp>
        <p:nvGrpSpPr>
          <p:cNvPr id="11" name="组合 269"/>
          <p:cNvGrpSpPr/>
          <p:nvPr>
            <p:custDataLst>
              <p:tags r:id="rId5"/>
            </p:custDataLst>
          </p:nvPr>
        </p:nvGrpSpPr>
        <p:grpSpPr>
          <a:xfrm>
            <a:off x="7920235" y="4498492"/>
            <a:ext cx="551021" cy="551021"/>
            <a:chOff x="0" y="0"/>
            <a:chExt cx="690562" cy="692150"/>
          </a:xfrm>
          <a:solidFill>
            <a:schemeClr val="tx1">
              <a:lumMod val="65000"/>
              <a:lumOff val="35000"/>
            </a:schemeClr>
          </a:solidFill>
        </p:grpSpPr>
        <p:sp>
          <p:nvSpPr>
            <p:cNvPr id="12" name="Oval 10"/>
            <p:cNvSpPr/>
            <p:nvPr>
              <p:custDataLst>
                <p:tags r:id="rId11"/>
              </p:custDataLst>
            </p:nvPr>
          </p:nvSpPr>
          <p:spPr>
            <a:xfrm>
              <a:off x="0" y="0"/>
              <a:ext cx="690562" cy="692150"/>
            </a:xfrm>
            <a:prstGeom prst="ellipse">
              <a:avLst/>
            </a:prstGeom>
            <a:grpFill/>
            <a:ln w="9525">
              <a:noFill/>
            </a:ln>
            <a:effectLst>
              <a:outerShdw blurRad="177800" dist="88900" dir="2700000" algn="tl" rotWithShape="0">
                <a:prstClr val="black">
                  <a:alpha val="55000"/>
                </a:prstClr>
              </a:outerShdw>
            </a:effectLst>
          </p:spPr>
          <p:txBody>
            <a:bodyPr wrap="square" lIns="51435" tIns="25717" rIns="51435" bIns="25717" anchor="t"/>
            <a:lstStyle/>
            <a:p>
              <a:pPr lvl="0"/>
              <a:endParaRPr lang="zh-CN" altLang="en-US" sz="975" dirty="0">
                <a:solidFill>
                  <a:srgbClr val="000000"/>
                </a:solidFill>
                <a:latin typeface="Arial" panose="020B0604020202020204" pitchFamily="34" charset="0"/>
                <a:ea typeface="宋体" panose="02010600030101010101" pitchFamily="2" charset="-122"/>
              </a:endParaRPr>
            </a:p>
          </p:txBody>
        </p:sp>
        <p:sp>
          <p:nvSpPr>
            <p:cNvPr id="13" name="Freeform 32"/>
            <p:cNvSpPr>
              <a:spLocks noEditPoints="1"/>
            </p:cNvSpPr>
            <p:nvPr>
              <p:custDataLst>
                <p:tags r:id="rId12"/>
              </p:custDataLst>
            </p:nvPr>
          </p:nvSpPr>
          <p:spPr>
            <a:xfrm>
              <a:off x="130175" y="131763"/>
              <a:ext cx="422275" cy="423862"/>
            </a:xfrm>
            <a:custGeom>
              <a:avLst/>
              <a:gdLst/>
              <a:ahLst/>
              <a:cxnLst>
                <a:cxn ang="0">
                  <a:pos x="410964" y="135036"/>
                </a:cxn>
                <a:cxn ang="0">
                  <a:pos x="395883" y="108779"/>
                </a:cxn>
                <a:cxn ang="0">
                  <a:pos x="226219" y="3751"/>
                </a:cxn>
                <a:cxn ang="0">
                  <a:pos x="196056" y="0"/>
                </a:cxn>
                <a:cxn ang="0">
                  <a:pos x="26392" y="108779"/>
                </a:cxn>
                <a:cxn ang="0">
                  <a:pos x="22622" y="116281"/>
                </a:cxn>
                <a:cxn ang="0">
                  <a:pos x="15081" y="135036"/>
                </a:cxn>
                <a:cxn ang="0">
                  <a:pos x="0" y="198803"/>
                </a:cxn>
                <a:cxn ang="0">
                  <a:pos x="0" y="225059"/>
                </a:cxn>
                <a:cxn ang="0">
                  <a:pos x="11311" y="288826"/>
                </a:cxn>
                <a:cxn ang="0">
                  <a:pos x="26392" y="315083"/>
                </a:cxn>
                <a:cxn ang="0">
                  <a:pos x="196056" y="423862"/>
                </a:cxn>
                <a:cxn ang="0">
                  <a:pos x="226219" y="423862"/>
                </a:cxn>
                <a:cxn ang="0">
                  <a:pos x="395883" y="315083"/>
                </a:cxn>
                <a:cxn ang="0">
                  <a:pos x="399653" y="307581"/>
                </a:cxn>
                <a:cxn ang="0">
                  <a:pos x="407194" y="288826"/>
                </a:cxn>
                <a:cxn ang="0">
                  <a:pos x="422275" y="225059"/>
                </a:cxn>
                <a:cxn ang="0">
                  <a:pos x="422275" y="198803"/>
                </a:cxn>
                <a:cxn ang="0">
                  <a:pos x="131961" y="48763"/>
                </a:cxn>
                <a:cxn ang="0">
                  <a:pos x="60325" y="108779"/>
                </a:cxn>
                <a:cxn ang="0">
                  <a:pos x="45244" y="135036"/>
                </a:cxn>
                <a:cxn ang="0">
                  <a:pos x="86717" y="198803"/>
                </a:cxn>
                <a:cxn ang="0">
                  <a:pos x="45244" y="135036"/>
                </a:cxn>
                <a:cxn ang="0">
                  <a:pos x="26392" y="225059"/>
                </a:cxn>
                <a:cxn ang="0">
                  <a:pos x="94258" y="288826"/>
                </a:cxn>
                <a:cxn ang="0">
                  <a:pos x="60325" y="315083"/>
                </a:cxn>
                <a:cxn ang="0">
                  <a:pos x="131961" y="375099"/>
                </a:cxn>
                <a:cxn ang="0">
                  <a:pos x="196056" y="393854"/>
                </a:cxn>
                <a:cxn ang="0">
                  <a:pos x="196056" y="315083"/>
                </a:cxn>
                <a:cxn ang="0">
                  <a:pos x="196056" y="288826"/>
                </a:cxn>
                <a:cxn ang="0">
                  <a:pos x="116880" y="225059"/>
                </a:cxn>
                <a:cxn ang="0">
                  <a:pos x="196056" y="288826"/>
                </a:cxn>
                <a:cxn ang="0">
                  <a:pos x="116880" y="198803"/>
                </a:cxn>
                <a:cxn ang="0">
                  <a:pos x="196056" y="135036"/>
                </a:cxn>
                <a:cxn ang="0">
                  <a:pos x="196056" y="108779"/>
                </a:cxn>
                <a:cxn ang="0">
                  <a:pos x="196056" y="30008"/>
                </a:cxn>
                <a:cxn ang="0">
                  <a:pos x="361950" y="108779"/>
                </a:cxn>
                <a:cxn ang="0">
                  <a:pos x="290314" y="48763"/>
                </a:cxn>
                <a:cxn ang="0">
                  <a:pos x="226219" y="30008"/>
                </a:cxn>
                <a:cxn ang="0">
                  <a:pos x="226219" y="108779"/>
                </a:cxn>
                <a:cxn ang="0">
                  <a:pos x="226219" y="135036"/>
                </a:cxn>
                <a:cxn ang="0">
                  <a:pos x="305395" y="198803"/>
                </a:cxn>
                <a:cxn ang="0">
                  <a:pos x="226219" y="135036"/>
                </a:cxn>
                <a:cxn ang="0">
                  <a:pos x="305395" y="225059"/>
                </a:cxn>
                <a:cxn ang="0">
                  <a:pos x="226219" y="288826"/>
                </a:cxn>
                <a:cxn ang="0">
                  <a:pos x="226219" y="393854"/>
                </a:cxn>
                <a:cxn ang="0">
                  <a:pos x="290314" y="315083"/>
                </a:cxn>
                <a:cxn ang="0">
                  <a:pos x="290314" y="375099"/>
                </a:cxn>
                <a:cxn ang="0">
                  <a:pos x="361950" y="315083"/>
                </a:cxn>
                <a:cxn ang="0">
                  <a:pos x="377031" y="288826"/>
                </a:cxn>
                <a:cxn ang="0">
                  <a:pos x="335558" y="225059"/>
                </a:cxn>
                <a:cxn ang="0">
                  <a:pos x="377031" y="288826"/>
                </a:cxn>
                <a:cxn ang="0">
                  <a:pos x="328017" y="135036"/>
                </a:cxn>
                <a:cxn ang="0">
                  <a:pos x="392113" y="198803"/>
                </a:cxn>
              </a:cxnLst>
              <a:rect l="0" t="0" r="0" b="0"/>
              <a:pathLst>
                <a:path w="112" h="113">
                  <a:moveTo>
                    <a:pt x="108" y="36"/>
                  </a:moveTo>
                  <a:cubicBezTo>
                    <a:pt x="109" y="36"/>
                    <a:pt x="109" y="36"/>
                    <a:pt x="109" y="36"/>
                  </a:cubicBezTo>
                  <a:cubicBezTo>
                    <a:pt x="106" y="31"/>
                    <a:pt x="106" y="31"/>
                    <a:pt x="106" y="31"/>
                  </a:cubicBezTo>
                  <a:cubicBezTo>
                    <a:pt x="105" y="29"/>
                    <a:pt x="105" y="29"/>
                    <a:pt x="105" y="29"/>
                  </a:cubicBezTo>
                  <a:cubicBezTo>
                    <a:pt x="105" y="29"/>
                    <a:pt x="105" y="29"/>
                    <a:pt x="105" y="29"/>
                  </a:cubicBezTo>
                  <a:cubicBezTo>
                    <a:pt x="95" y="12"/>
                    <a:pt x="78" y="2"/>
                    <a:pt x="60" y="1"/>
                  </a:cubicBezTo>
                  <a:cubicBezTo>
                    <a:pt x="60" y="0"/>
                    <a:pt x="60" y="0"/>
                    <a:pt x="60" y="0"/>
                  </a:cubicBezTo>
                  <a:cubicBezTo>
                    <a:pt x="52" y="0"/>
                    <a:pt x="52" y="0"/>
                    <a:pt x="52" y="0"/>
                  </a:cubicBezTo>
                  <a:cubicBezTo>
                    <a:pt x="52" y="1"/>
                    <a:pt x="52" y="1"/>
                    <a:pt x="52" y="1"/>
                  </a:cubicBezTo>
                  <a:cubicBezTo>
                    <a:pt x="33" y="2"/>
                    <a:pt x="17" y="12"/>
                    <a:pt x="7" y="29"/>
                  </a:cubicBezTo>
                  <a:cubicBezTo>
                    <a:pt x="7" y="29"/>
                    <a:pt x="7" y="29"/>
                    <a:pt x="7" y="29"/>
                  </a:cubicBezTo>
                  <a:cubicBezTo>
                    <a:pt x="6" y="31"/>
                    <a:pt x="6" y="31"/>
                    <a:pt x="6" y="31"/>
                  </a:cubicBezTo>
                  <a:cubicBezTo>
                    <a:pt x="3" y="36"/>
                    <a:pt x="3" y="36"/>
                    <a:pt x="3" y="36"/>
                  </a:cubicBezTo>
                  <a:cubicBezTo>
                    <a:pt x="4" y="36"/>
                    <a:pt x="4" y="36"/>
                    <a:pt x="4" y="36"/>
                  </a:cubicBezTo>
                  <a:cubicBezTo>
                    <a:pt x="1" y="41"/>
                    <a:pt x="0" y="47"/>
                    <a:pt x="0" y="53"/>
                  </a:cubicBezTo>
                  <a:cubicBezTo>
                    <a:pt x="0" y="53"/>
                    <a:pt x="0" y="53"/>
                    <a:pt x="0" y="53"/>
                  </a:cubicBezTo>
                  <a:cubicBezTo>
                    <a:pt x="0" y="60"/>
                    <a:pt x="0" y="60"/>
                    <a:pt x="0" y="60"/>
                  </a:cubicBezTo>
                  <a:cubicBezTo>
                    <a:pt x="0" y="60"/>
                    <a:pt x="0" y="60"/>
                    <a:pt x="0" y="60"/>
                  </a:cubicBezTo>
                  <a:cubicBezTo>
                    <a:pt x="0" y="66"/>
                    <a:pt x="1" y="72"/>
                    <a:pt x="4" y="77"/>
                  </a:cubicBezTo>
                  <a:cubicBezTo>
                    <a:pt x="3" y="77"/>
                    <a:pt x="3" y="77"/>
                    <a:pt x="3" y="77"/>
                  </a:cubicBezTo>
                  <a:cubicBezTo>
                    <a:pt x="6" y="82"/>
                    <a:pt x="6" y="82"/>
                    <a:pt x="6" y="82"/>
                  </a:cubicBezTo>
                  <a:cubicBezTo>
                    <a:pt x="7" y="84"/>
                    <a:pt x="7" y="84"/>
                    <a:pt x="7" y="84"/>
                  </a:cubicBezTo>
                  <a:cubicBezTo>
                    <a:pt x="7" y="84"/>
                    <a:pt x="7" y="84"/>
                    <a:pt x="7" y="84"/>
                  </a:cubicBezTo>
                  <a:cubicBezTo>
                    <a:pt x="17" y="101"/>
                    <a:pt x="33" y="111"/>
                    <a:pt x="52" y="113"/>
                  </a:cubicBezTo>
                  <a:cubicBezTo>
                    <a:pt x="52" y="113"/>
                    <a:pt x="52" y="113"/>
                    <a:pt x="52" y="113"/>
                  </a:cubicBezTo>
                  <a:cubicBezTo>
                    <a:pt x="60" y="113"/>
                    <a:pt x="60" y="113"/>
                    <a:pt x="60" y="113"/>
                  </a:cubicBezTo>
                  <a:cubicBezTo>
                    <a:pt x="60" y="113"/>
                    <a:pt x="60" y="113"/>
                    <a:pt x="60" y="113"/>
                  </a:cubicBezTo>
                  <a:cubicBezTo>
                    <a:pt x="78" y="111"/>
                    <a:pt x="95" y="101"/>
                    <a:pt x="105" y="84"/>
                  </a:cubicBezTo>
                  <a:cubicBezTo>
                    <a:pt x="105" y="84"/>
                    <a:pt x="105" y="84"/>
                    <a:pt x="105" y="84"/>
                  </a:cubicBezTo>
                  <a:cubicBezTo>
                    <a:pt x="106" y="82"/>
                    <a:pt x="106" y="82"/>
                    <a:pt x="106" y="82"/>
                  </a:cubicBezTo>
                  <a:cubicBezTo>
                    <a:pt x="109" y="77"/>
                    <a:pt x="109" y="77"/>
                    <a:pt x="109" y="77"/>
                  </a:cubicBezTo>
                  <a:cubicBezTo>
                    <a:pt x="108" y="77"/>
                    <a:pt x="108" y="77"/>
                    <a:pt x="108" y="77"/>
                  </a:cubicBezTo>
                  <a:cubicBezTo>
                    <a:pt x="110" y="72"/>
                    <a:pt x="112" y="66"/>
                    <a:pt x="112" y="60"/>
                  </a:cubicBezTo>
                  <a:cubicBezTo>
                    <a:pt x="112" y="60"/>
                    <a:pt x="112" y="60"/>
                    <a:pt x="112" y="60"/>
                  </a:cubicBezTo>
                  <a:cubicBezTo>
                    <a:pt x="112" y="53"/>
                    <a:pt x="112" y="53"/>
                    <a:pt x="112" y="53"/>
                  </a:cubicBezTo>
                  <a:cubicBezTo>
                    <a:pt x="112" y="53"/>
                    <a:pt x="112" y="53"/>
                    <a:pt x="112" y="53"/>
                  </a:cubicBezTo>
                  <a:cubicBezTo>
                    <a:pt x="112" y="47"/>
                    <a:pt x="110" y="41"/>
                    <a:pt x="108" y="36"/>
                  </a:cubicBezTo>
                  <a:close/>
                  <a:moveTo>
                    <a:pt x="35" y="13"/>
                  </a:moveTo>
                  <a:cubicBezTo>
                    <a:pt x="32" y="17"/>
                    <a:pt x="29" y="22"/>
                    <a:pt x="27" y="29"/>
                  </a:cubicBezTo>
                  <a:cubicBezTo>
                    <a:pt x="16" y="29"/>
                    <a:pt x="16" y="29"/>
                    <a:pt x="16" y="29"/>
                  </a:cubicBezTo>
                  <a:cubicBezTo>
                    <a:pt x="21" y="22"/>
                    <a:pt x="28" y="16"/>
                    <a:pt x="35" y="13"/>
                  </a:cubicBezTo>
                  <a:close/>
                  <a:moveTo>
                    <a:pt x="12" y="36"/>
                  </a:moveTo>
                  <a:cubicBezTo>
                    <a:pt x="25" y="36"/>
                    <a:pt x="25" y="36"/>
                    <a:pt x="25" y="36"/>
                  </a:cubicBezTo>
                  <a:cubicBezTo>
                    <a:pt x="24" y="41"/>
                    <a:pt x="23" y="47"/>
                    <a:pt x="23" y="53"/>
                  </a:cubicBezTo>
                  <a:cubicBezTo>
                    <a:pt x="7" y="53"/>
                    <a:pt x="7" y="53"/>
                    <a:pt x="7" y="53"/>
                  </a:cubicBezTo>
                  <a:cubicBezTo>
                    <a:pt x="8" y="47"/>
                    <a:pt x="9" y="41"/>
                    <a:pt x="12" y="36"/>
                  </a:cubicBezTo>
                  <a:close/>
                  <a:moveTo>
                    <a:pt x="12" y="77"/>
                  </a:moveTo>
                  <a:cubicBezTo>
                    <a:pt x="9" y="72"/>
                    <a:pt x="8" y="66"/>
                    <a:pt x="7" y="60"/>
                  </a:cubicBezTo>
                  <a:cubicBezTo>
                    <a:pt x="23" y="60"/>
                    <a:pt x="23" y="60"/>
                    <a:pt x="23" y="60"/>
                  </a:cubicBezTo>
                  <a:cubicBezTo>
                    <a:pt x="23" y="66"/>
                    <a:pt x="24" y="72"/>
                    <a:pt x="25" y="77"/>
                  </a:cubicBezTo>
                  <a:lnTo>
                    <a:pt x="12" y="77"/>
                  </a:lnTo>
                  <a:close/>
                  <a:moveTo>
                    <a:pt x="16" y="84"/>
                  </a:moveTo>
                  <a:cubicBezTo>
                    <a:pt x="27" y="84"/>
                    <a:pt x="27" y="84"/>
                    <a:pt x="27" y="84"/>
                  </a:cubicBezTo>
                  <a:cubicBezTo>
                    <a:pt x="29" y="91"/>
                    <a:pt x="32" y="96"/>
                    <a:pt x="35" y="100"/>
                  </a:cubicBezTo>
                  <a:cubicBezTo>
                    <a:pt x="28" y="97"/>
                    <a:pt x="21" y="91"/>
                    <a:pt x="16" y="84"/>
                  </a:cubicBezTo>
                  <a:close/>
                  <a:moveTo>
                    <a:pt x="52" y="105"/>
                  </a:moveTo>
                  <a:cubicBezTo>
                    <a:pt x="45" y="103"/>
                    <a:pt x="39" y="95"/>
                    <a:pt x="35" y="84"/>
                  </a:cubicBezTo>
                  <a:cubicBezTo>
                    <a:pt x="52" y="84"/>
                    <a:pt x="52" y="84"/>
                    <a:pt x="52" y="84"/>
                  </a:cubicBezTo>
                  <a:lnTo>
                    <a:pt x="52" y="105"/>
                  </a:lnTo>
                  <a:close/>
                  <a:moveTo>
                    <a:pt x="52" y="77"/>
                  </a:moveTo>
                  <a:cubicBezTo>
                    <a:pt x="33" y="77"/>
                    <a:pt x="33" y="77"/>
                    <a:pt x="33" y="77"/>
                  </a:cubicBezTo>
                  <a:cubicBezTo>
                    <a:pt x="32" y="72"/>
                    <a:pt x="31" y="66"/>
                    <a:pt x="31" y="60"/>
                  </a:cubicBezTo>
                  <a:cubicBezTo>
                    <a:pt x="52" y="60"/>
                    <a:pt x="52" y="60"/>
                    <a:pt x="52" y="60"/>
                  </a:cubicBezTo>
                  <a:lnTo>
                    <a:pt x="52" y="77"/>
                  </a:lnTo>
                  <a:close/>
                  <a:moveTo>
                    <a:pt x="52" y="53"/>
                  </a:moveTo>
                  <a:cubicBezTo>
                    <a:pt x="31" y="53"/>
                    <a:pt x="31" y="53"/>
                    <a:pt x="31" y="53"/>
                  </a:cubicBezTo>
                  <a:cubicBezTo>
                    <a:pt x="31" y="47"/>
                    <a:pt x="32" y="41"/>
                    <a:pt x="33" y="36"/>
                  </a:cubicBezTo>
                  <a:cubicBezTo>
                    <a:pt x="52" y="36"/>
                    <a:pt x="52" y="36"/>
                    <a:pt x="52" y="36"/>
                  </a:cubicBezTo>
                  <a:lnTo>
                    <a:pt x="52" y="53"/>
                  </a:lnTo>
                  <a:close/>
                  <a:moveTo>
                    <a:pt x="52" y="29"/>
                  </a:moveTo>
                  <a:cubicBezTo>
                    <a:pt x="35" y="29"/>
                    <a:pt x="35" y="29"/>
                    <a:pt x="35" y="29"/>
                  </a:cubicBezTo>
                  <a:cubicBezTo>
                    <a:pt x="39" y="18"/>
                    <a:pt x="45" y="10"/>
                    <a:pt x="52" y="8"/>
                  </a:cubicBezTo>
                  <a:lnTo>
                    <a:pt x="52" y="29"/>
                  </a:lnTo>
                  <a:close/>
                  <a:moveTo>
                    <a:pt x="96" y="29"/>
                  </a:moveTo>
                  <a:cubicBezTo>
                    <a:pt x="84" y="29"/>
                    <a:pt x="84" y="29"/>
                    <a:pt x="84" y="29"/>
                  </a:cubicBezTo>
                  <a:cubicBezTo>
                    <a:pt x="82" y="22"/>
                    <a:pt x="80" y="17"/>
                    <a:pt x="77" y="13"/>
                  </a:cubicBezTo>
                  <a:cubicBezTo>
                    <a:pt x="84" y="16"/>
                    <a:pt x="91" y="22"/>
                    <a:pt x="96" y="29"/>
                  </a:cubicBezTo>
                  <a:close/>
                  <a:moveTo>
                    <a:pt x="60" y="8"/>
                  </a:moveTo>
                  <a:cubicBezTo>
                    <a:pt x="66" y="10"/>
                    <a:pt x="72" y="18"/>
                    <a:pt x="77" y="29"/>
                  </a:cubicBezTo>
                  <a:cubicBezTo>
                    <a:pt x="60" y="29"/>
                    <a:pt x="60" y="29"/>
                    <a:pt x="60" y="29"/>
                  </a:cubicBezTo>
                  <a:lnTo>
                    <a:pt x="60" y="8"/>
                  </a:lnTo>
                  <a:close/>
                  <a:moveTo>
                    <a:pt x="60" y="36"/>
                  </a:moveTo>
                  <a:cubicBezTo>
                    <a:pt x="79" y="36"/>
                    <a:pt x="79" y="36"/>
                    <a:pt x="79" y="36"/>
                  </a:cubicBezTo>
                  <a:cubicBezTo>
                    <a:pt x="80" y="41"/>
                    <a:pt x="81" y="47"/>
                    <a:pt x="81" y="53"/>
                  </a:cubicBezTo>
                  <a:cubicBezTo>
                    <a:pt x="60" y="53"/>
                    <a:pt x="60" y="53"/>
                    <a:pt x="60" y="53"/>
                  </a:cubicBezTo>
                  <a:lnTo>
                    <a:pt x="60" y="36"/>
                  </a:lnTo>
                  <a:close/>
                  <a:moveTo>
                    <a:pt x="60" y="60"/>
                  </a:moveTo>
                  <a:cubicBezTo>
                    <a:pt x="81" y="60"/>
                    <a:pt x="81" y="60"/>
                    <a:pt x="81" y="60"/>
                  </a:cubicBezTo>
                  <a:cubicBezTo>
                    <a:pt x="81" y="66"/>
                    <a:pt x="80" y="72"/>
                    <a:pt x="79" y="77"/>
                  </a:cubicBezTo>
                  <a:cubicBezTo>
                    <a:pt x="60" y="77"/>
                    <a:pt x="60" y="77"/>
                    <a:pt x="60" y="77"/>
                  </a:cubicBezTo>
                  <a:lnTo>
                    <a:pt x="60" y="60"/>
                  </a:lnTo>
                  <a:close/>
                  <a:moveTo>
                    <a:pt x="60" y="105"/>
                  </a:moveTo>
                  <a:cubicBezTo>
                    <a:pt x="60" y="84"/>
                    <a:pt x="60" y="84"/>
                    <a:pt x="60" y="84"/>
                  </a:cubicBezTo>
                  <a:cubicBezTo>
                    <a:pt x="77" y="84"/>
                    <a:pt x="77" y="84"/>
                    <a:pt x="77" y="84"/>
                  </a:cubicBezTo>
                  <a:cubicBezTo>
                    <a:pt x="72" y="95"/>
                    <a:pt x="66" y="103"/>
                    <a:pt x="60" y="105"/>
                  </a:cubicBezTo>
                  <a:close/>
                  <a:moveTo>
                    <a:pt x="77" y="100"/>
                  </a:moveTo>
                  <a:cubicBezTo>
                    <a:pt x="80" y="96"/>
                    <a:pt x="82" y="91"/>
                    <a:pt x="84" y="84"/>
                  </a:cubicBezTo>
                  <a:cubicBezTo>
                    <a:pt x="96" y="84"/>
                    <a:pt x="96" y="84"/>
                    <a:pt x="96" y="84"/>
                  </a:cubicBezTo>
                  <a:cubicBezTo>
                    <a:pt x="91" y="91"/>
                    <a:pt x="84" y="97"/>
                    <a:pt x="77" y="100"/>
                  </a:cubicBezTo>
                  <a:close/>
                  <a:moveTo>
                    <a:pt x="100" y="77"/>
                  </a:moveTo>
                  <a:cubicBezTo>
                    <a:pt x="87" y="77"/>
                    <a:pt x="87" y="77"/>
                    <a:pt x="87" y="77"/>
                  </a:cubicBezTo>
                  <a:cubicBezTo>
                    <a:pt x="88" y="72"/>
                    <a:pt x="88" y="66"/>
                    <a:pt x="89" y="60"/>
                  </a:cubicBezTo>
                  <a:cubicBezTo>
                    <a:pt x="104" y="60"/>
                    <a:pt x="104" y="60"/>
                    <a:pt x="104" y="60"/>
                  </a:cubicBezTo>
                  <a:cubicBezTo>
                    <a:pt x="104" y="66"/>
                    <a:pt x="103" y="72"/>
                    <a:pt x="100" y="77"/>
                  </a:cubicBezTo>
                  <a:close/>
                  <a:moveTo>
                    <a:pt x="89" y="53"/>
                  </a:moveTo>
                  <a:cubicBezTo>
                    <a:pt x="88" y="47"/>
                    <a:pt x="88" y="41"/>
                    <a:pt x="87" y="36"/>
                  </a:cubicBezTo>
                  <a:cubicBezTo>
                    <a:pt x="100" y="36"/>
                    <a:pt x="100" y="36"/>
                    <a:pt x="100" y="36"/>
                  </a:cubicBezTo>
                  <a:cubicBezTo>
                    <a:pt x="103" y="41"/>
                    <a:pt x="104" y="47"/>
                    <a:pt x="104" y="53"/>
                  </a:cubicBezTo>
                  <a:lnTo>
                    <a:pt x="89" y="53"/>
                  </a:lnTo>
                  <a:close/>
                </a:path>
              </a:pathLst>
            </a:custGeom>
            <a:solidFill>
              <a:schemeClr val="bg1"/>
            </a:solidFill>
            <a:ln w="9525">
              <a:noFill/>
            </a:ln>
          </p:spPr>
          <p:txBody>
            <a:bodyPr/>
            <a:lstStyle/>
            <a:p>
              <a:endParaRPr lang="zh-CN" altLang="en-US" sz="1350"/>
            </a:p>
          </p:txBody>
        </p:sp>
      </p:grpSp>
      <p:sp>
        <p:nvSpPr>
          <p:cNvPr id="2" name="标题 1"/>
          <p:cNvSpPr>
            <a:spLocks noGrp="1"/>
          </p:cNvSpPr>
          <p:nvPr>
            <p:ph type="ctrTitle"/>
            <p:custDataLst>
              <p:tags r:id="rId6"/>
            </p:custDataLst>
          </p:nvPr>
        </p:nvSpPr>
        <p:spPr>
          <a:xfrm>
            <a:off x="1567123" y="4091305"/>
            <a:ext cx="6858000" cy="678180"/>
          </a:xfrm>
        </p:spPr>
        <p:txBody>
          <a:bodyPr lIns="90000" tIns="46800" rIns="90000" bIns="46800" anchor="b">
            <a:normAutofit/>
          </a:bodyPr>
          <a:lstStyle>
            <a:lvl1pPr algn="ctr">
              <a:defRPr sz="3300">
                <a:solidFill>
                  <a:schemeClr val="bg1"/>
                </a:solidFill>
              </a:defRPr>
            </a:lvl1pPr>
          </a:lstStyle>
          <a:p>
            <a:r>
              <a:rPr lang="zh-CN" altLang="en-US" dirty="0"/>
              <a:t>单击此处编辑母版标题样式</a:t>
            </a:r>
          </a:p>
        </p:txBody>
      </p:sp>
      <p:sp>
        <p:nvSpPr>
          <p:cNvPr id="3" name="副标题 2"/>
          <p:cNvSpPr>
            <a:spLocks noGrp="1"/>
          </p:cNvSpPr>
          <p:nvPr>
            <p:ph type="subTitle" idx="1"/>
            <p:custDataLst>
              <p:tags r:id="rId7"/>
            </p:custDataLst>
          </p:nvPr>
        </p:nvSpPr>
        <p:spPr>
          <a:xfrm>
            <a:off x="1567123" y="5020470"/>
            <a:ext cx="6857999" cy="470795"/>
          </a:xfrm>
        </p:spPr>
        <p:txBody>
          <a:bodyPr anchor="t"/>
          <a:lstStyle>
            <a:lvl1pPr marL="0" indent="0" algn="ctr">
              <a:buNone/>
              <a:defRPr sz="1800">
                <a:solidFill>
                  <a:schemeClr val="bg1"/>
                </a:solidFill>
                <a:latin typeface="+mn-lt"/>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dirty="0"/>
              <a:t>单击此处编辑母版副标题样式</a:t>
            </a:r>
          </a:p>
        </p:txBody>
      </p:sp>
      <p:sp>
        <p:nvSpPr>
          <p:cNvPr id="4" name="日期占位符 3"/>
          <p:cNvSpPr>
            <a:spLocks noGrp="1"/>
          </p:cNvSpPr>
          <p:nvPr>
            <p:ph type="dt" sz="half" idx="10"/>
            <p:custDataLst>
              <p:tags r:id="rId8"/>
            </p:custDataLst>
          </p:nvPr>
        </p:nvSpPr>
        <p:spPr>
          <a:xfrm>
            <a:off x="285750" y="6356350"/>
            <a:ext cx="2743200" cy="365125"/>
          </a:xfrm>
        </p:spPr>
        <p:txBody>
          <a:bodyPr/>
          <a:lstStyle/>
          <a:p>
            <a:fld id="{3AF26454-18F3-4682-85CD-2E9D3BF5A20C}" type="datetimeFigureOut">
              <a:rPr lang="zh-CN" altLang="en-US" smtClean="0"/>
              <a:t>2025/8/10</a:t>
            </a:fld>
            <a:endParaRPr lang="zh-CN" altLang="en-US"/>
          </a:p>
        </p:txBody>
      </p:sp>
      <p:sp>
        <p:nvSpPr>
          <p:cNvPr id="5" name="页脚占位符 4"/>
          <p:cNvSpPr>
            <a:spLocks noGrp="1"/>
          </p:cNvSpPr>
          <p:nvPr>
            <p:ph type="ftr" sz="quarter" idx="11"/>
            <p:custDataLst>
              <p:tags r:id="rId9"/>
            </p:custDataLst>
          </p:nvPr>
        </p:nvSpPr>
        <p:spPr>
          <a:xfrm>
            <a:off x="2514600" y="6356350"/>
            <a:ext cx="4114800" cy="365125"/>
          </a:xfrm>
        </p:spPr>
        <p:txBody>
          <a:bodyPr/>
          <a:lstStyle/>
          <a:p>
            <a:endParaRPr lang="zh-CN" altLang="en-US"/>
          </a:p>
        </p:txBody>
      </p:sp>
      <p:sp>
        <p:nvSpPr>
          <p:cNvPr id="6" name="灯片编号占位符 5"/>
          <p:cNvSpPr>
            <a:spLocks noGrp="1"/>
          </p:cNvSpPr>
          <p:nvPr>
            <p:ph type="sldNum" sz="quarter" idx="12"/>
            <p:custDataLst>
              <p:tags r:id="rId10"/>
            </p:custDataLst>
          </p:nvPr>
        </p:nvSpPr>
        <p:spPr>
          <a:xfrm>
            <a:off x="6115050" y="6356350"/>
            <a:ext cx="2743200" cy="365125"/>
          </a:xfrm>
        </p:spPr>
        <p:txBody>
          <a:bodyPr/>
          <a:lstStyle/>
          <a:p>
            <a:fld id="{20B1BF28-F930-49E4-85CE-AE60C16D92B0}" type="slidenum">
              <a:rPr lang="zh-CN" altLang="en-US" smtClean="0"/>
              <a:t>‹#›</a:t>
            </a:fld>
            <a:endParaRPr lang="zh-CN" alt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custDataLst>
              <p:tags r:id="rId1"/>
            </p:custDataLst>
          </p:nvPr>
        </p:nvSpPr>
        <p:spPr>
          <a:xfrm>
            <a:off x="628650" y="530820"/>
            <a:ext cx="7886700" cy="994172"/>
          </a:xfrm>
        </p:spPr>
        <p:txBody>
          <a:bodyPr/>
          <a:lstStyle>
            <a:lvl1pPr>
              <a:defRPr>
                <a:latin typeface="+mj-lt"/>
              </a:defRPr>
            </a:lvl1pPr>
          </a:lstStyle>
          <a:p>
            <a:r>
              <a:rPr lang="zh-CN" altLang="en-US" dirty="0"/>
              <a:t>单击此处编辑母版标题样式</a:t>
            </a:r>
          </a:p>
        </p:txBody>
      </p:sp>
      <p:sp>
        <p:nvSpPr>
          <p:cNvPr id="3" name="内容占位符 2"/>
          <p:cNvSpPr>
            <a:spLocks noGrp="1"/>
          </p:cNvSpPr>
          <p:nvPr>
            <p:ph idx="1"/>
            <p:custDataLst>
              <p:tags r:id="rId2"/>
            </p:custDataLst>
          </p:nvPr>
        </p:nvSpPr>
        <p:spPr>
          <a:xfrm>
            <a:off x="-685800" y="1825625"/>
            <a:ext cx="10515600" cy="4351338"/>
          </a:xfrm>
        </p:spPr>
        <p:txBody>
          <a:bodyPr/>
          <a:lstStyle>
            <a:lvl1pPr>
              <a:defRPr>
                <a:latin typeface="+mn-lt"/>
              </a:defRPr>
            </a:lvl1pPr>
            <a:lvl2pPr>
              <a:defRPr>
                <a:latin typeface="+mn-lt"/>
              </a:defRPr>
            </a:lvl2pPr>
            <a:lvl3pPr>
              <a:defRPr>
                <a:latin typeface="+mn-lt"/>
              </a:defRPr>
            </a:lvl3pPr>
            <a:lvl4pPr>
              <a:defRPr>
                <a:latin typeface="+mn-lt"/>
              </a:defRPr>
            </a:lvl4pPr>
            <a:lvl5pPr>
              <a:defRPr>
                <a:latin typeface="+mn-lt"/>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 name="日期占位符 3"/>
          <p:cNvSpPr>
            <a:spLocks noGrp="1"/>
          </p:cNvSpPr>
          <p:nvPr>
            <p:ph type="dt" sz="half" idx="10"/>
            <p:custDataLst>
              <p:tags r:id="rId3"/>
            </p:custDataLst>
          </p:nvPr>
        </p:nvSpPr>
        <p:spPr>
          <a:xfrm>
            <a:off x="285750" y="6356350"/>
            <a:ext cx="2743200" cy="365125"/>
          </a:xfrm>
        </p:spPr>
        <p:txBody>
          <a:bodyPr/>
          <a:lstStyle/>
          <a:p>
            <a:fld id="{3AF26454-18F3-4682-85CD-2E9D3BF5A20C}" type="datetimeFigureOut">
              <a:rPr lang="zh-CN" altLang="en-US" smtClean="0"/>
              <a:t>2025/8/10</a:t>
            </a:fld>
            <a:endParaRPr lang="zh-CN" altLang="en-US"/>
          </a:p>
        </p:txBody>
      </p:sp>
      <p:sp>
        <p:nvSpPr>
          <p:cNvPr id="5" name="页脚占位符 4"/>
          <p:cNvSpPr>
            <a:spLocks noGrp="1"/>
          </p:cNvSpPr>
          <p:nvPr>
            <p:ph type="ftr" sz="quarter" idx="11"/>
            <p:custDataLst>
              <p:tags r:id="rId4"/>
            </p:custDataLst>
          </p:nvPr>
        </p:nvSpPr>
        <p:spPr>
          <a:xfrm>
            <a:off x="2514600" y="6356350"/>
            <a:ext cx="4114800" cy="365125"/>
          </a:xfrm>
        </p:spPr>
        <p:txBody>
          <a:bodyPr/>
          <a:lstStyle/>
          <a:p>
            <a:endParaRPr lang="zh-CN" altLang="en-US"/>
          </a:p>
        </p:txBody>
      </p:sp>
      <p:sp>
        <p:nvSpPr>
          <p:cNvPr id="6" name="灯片编号占位符 5"/>
          <p:cNvSpPr>
            <a:spLocks noGrp="1"/>
          </p:cNvSpPr>
          <p:nvPr>
            <p:ph type="sldNum" sz="quarter" idx="12"/>
            <p:custDataLst>
              <p:tags r:id="rId5"/>
            </p:custDataLst>
          </p:nvPr>
        </p:nvSpPr>
        <p:spPr>
          <a:xfrm>
            <a:off x="6115050" y="6356350"/>
            <a:ext cx="2743200" cy="365125"/>
          </a:xfrm>
        </p:spPr>
        <p:txBody>
          <a:bodyPr/>
          <a:lstStyle/>
          <a:p>
            <a:fld id="{20B1BF28-F930-49E4-85CE-AE60C16D92B0}" type="slidenum">
              <a:rPr lang="zh-CN" altLang="en-US" smtClean="0"/>
              <a:t>‹#›</a:t>
            </a:fld>
            <a:endParaRPr lang="zh-CN" alt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7" name="任意多边形 6"/>
          <p:cNvSpPr/>
          <p:nvPr>
            <p:custDataLst>
              <p:tags r:id="rId1"/>
            </p:custDataLst>
          </p:nvPr>
        </p:nvSpPr>
        <p:spPr>
          <a:xfrm>
            <a:off x="0" y="1259205"/>
            <a:ext cx="9144000" cy="800100"/>
          </a:xfrm>
          <a:custGeom>
            <a:avLst/>
            <a:gdLst>
              <a:gd name="connsiteX0" fmla="*/ 0 w 19200"/>
              <a:gd name="connsiteY0" fmla="*/ 0 h 1680"/>
              <a:gd name="connsiteX1" fmla="*/ 9629 w 19200"/>
              <a:gd name="connsiteY1" fmla="*/ 1392 h 1680"/>
              <a:gd name="connsiteX2" fmla="*/ 19181 w 19200"/>
              <a:gd name="connsiteY2" fmla="*/ 24 h 1680"/>
              <a:gd name="connsiteX3" fmla="*/ 19200 w 19200"/>
              <a:gd name="connsiteY3" fmla="*/ 1680 h 1680"/>
              <a:gd name="connsiteX4" fmla="*/ 0 w 19200"/>
              <a:gd name="connsiteY4" fmla="*/ 1680 h 1680"/>
              <a:gd name="connsiteX5" fmla="*/ 0 w 19200"/>
              <a:gd name="connsiteY5" fmla="*/ 0 h 16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200" h="1680">
                <a:moveTo>
                  <a:pt x="0" y="0"/>
                </a:moveTo>
                <a:cubicBezTo>
                  <a:pt x="2165" y="480"/>
                  <a:pt x="5933" y="1440"/>
                  <a:pt x="9629" y="1392"/>
                </a:cubicBezTo>
                <a:cubicBezTo>
                  <a:pt x="12893" y="1368"/>
                  <a:pt x="16349" y="552"/>
                  <a:pt x="19181" y="24"/>
                </a:cubicBezTo>
                <a:lnTo>
                  <a:pt x="19200" y="1680"/>
                </a:lnTo>
                <a:lnTo>
                  <a:pt x="0" y="1680"/>
                </a:lnTo>
                <a:lnTo>
                  <a:pt x="0" y="0"/>
                </a:lnTo>
                <a:close/>
              </a:path>
            </a:pathLst>
          </a:custGeom>
          <a:gradFill>
            <a:gsLst>
              <a:gs pos="0">
                <a:schemeClr val="bg1">
                  <a:lumMod val="85000"/>
                  <a:alpha val="0"/>
                </a:schemeClr>
              </a:gs>
              <a:gs pos="100000">
                <a:schemeClr val="tx1">
                  <a:lumMod val="85000"/>
                  <a:lumOff val="15000"/>
                </a:schemeClr>
              </a:gs>
              <a:gs pos="43000">
                <a:srgbClr val="C3C3C3">
                  <a:alpha val="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8" name="任意多边形 7"/>
          <p:cNvSpPr/>
          <p:nvPr>
            <p:custDataLst>
              <p:tags r:id="rId2"/>
            </p:custDataLst>
          </p:nvPr>
        </p:nvSpPr>
        <p:spPr>
          <a:xfrm flipV="1">
            <a:off x="-9049" y="5596890"/>
            <a:ext cx="9144000" cy="800100"/>
          </a:xfrm>
          <a:custGeom>
            <a:avLst/>
            <a:gdLst>
              <a:gd name="connsiteX0" fmla="*/ 0 w 19200"/>
              <a:gd name="connsiteY0" fmla="*/ 0 h 1680"/>
              <a:gd name="connsiteX1" fmla="*/ 9629 w 19200"/>
              <a:gd name="connsiteY1" fmla="*/ 1392 h 1680"/>
              <a:gd name="connsiteX2" fmla="*/ 19181 w 19200"/>
              <a:gd name="connsiteY2" fmla="*/ 24 h 1680"/>
              <a:gd name="connsiteX3" fmla="*/ 19200 w 19200"/>
              <a:gd name="connsiteY3" fmla="*/ 1680 h 1680"/>
              <a:gd name="connsiteX4" fmla="*/ 0 w 19200"/>
              <a:gd name="connsiteY4" fmla="*/ 1680 h 1680"/>
              <a:gd name="connsiteX5" fmla="*/ 0 w 19200"/>
              <a:gd name="connsiteY5" fmla="*/ 0 h 16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200" h="1680">
                <a:moveTo>
                  <a:pt x="0" y="0"/>
                </a:moveTo>
                <a:cubicBezTo>
                  <a:pt x="2165" y="480"/>
                  <a:pt x="5933" y="1440"/>
                  <a:pt x="9629" y="1392"/>
                </a:cubicBezTo>
                <a:cubicBezTo>
                  <a:pt x="12893" y="1368"/>
                  <a:pt x="16349" y="552"/>
                  <a:pt x="19181" y="24"/>
                </a:cubicBezTo>
                <a:lnTo>
                  <a:pt x="19200" y="1680"/>
                </a:lnTo>
                <a:lnTo>
                  <a:pt x="0" y="1680"/>
                </a:lnTo>
                <a:lnTo>
                  <a:pt x="0" y="0"/>
                </a:lnTo>
                <a:close/>
              </a:path>
            </a:pathLst>
          </a:custGeom>
          <a:gradFill>
            <a:gsLst>
              <a:gs pos="0">
                <a:schemeClr val="bg1">
                  <a:lumMod val="85000"/>
                  <a:alpha val="0"/>
                </a:schemeClr>
              </a:gs>
              <a:gs pos="100000">
                <a:schemeClr val="tx1">
                  <a:lumMod val="85000"/>
                  <a:lumOff val="15000"/>
                </a:schemeClr>
              </a:gs>
              <a:gs pos="43000">
                <a:srgbClr val="C3C3C3">
                  <a:alpha val="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9" name="矩形 8"/>
          <p:cNvSpPr/>
          <p:nvPr>
            <p:custDataLst>
              <p:tags r:id="rId3"/>
            </p:custDataLst>
          </p:nvPr>
        </p:nvSpPr>
        <p:spPr>
          <a:xfrm>
            <a:off x="0" y="2492137"/>
            <a:ext cx="9144953" cy="2650331"/>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10" name="任意多边形 9"/>
          <p:cNvSpPr/>
          <p:nvPr>
            <p:custDataLst>
              <p:tags r:id="rId4"/>
            </p:custDataLst>
          </p:nvPr>
        </p:nvSpPr>
        <p:spPr>
          <a:xfrm flipH="1" flipV="1">
            <a:off x="1787366" y="4180840"/>
            <a:ext cx="7363301" cy="1215390"/>
          </a:xfrm>
          <a:custGeom>
            <a:avLst/>
            <a:gdLst>
              <a:gd name="connsiteX0" fmla="*/ 5 w 15461"/>
              <a:gd name="connsiteY0" fmla="*/ 2552 h 2552"/>
              <a:gd name="connsiteX1" fmla="*/ 0 w 15461"/>
              <a:gd name="connsiteY1" fmla="*/ 17 h 2552"/>
              <a:gd name="connsiteX2" fmla="*/ 15461 w 15461"/>
              <a:gd name="connsiteY2" fmla="*/ 0 h 2552"/>
              <a:gd name="connsiteX3" fmla="*/ 14243 w 15461"/>
              <a:gd name="connsiteY3" fmla="*/ 2536 h 2552"/>
              <a:gd name="connsiteX4" fmla="*/ 5 w 15461"/>
              <a:gd name="connsiteY4" fmla="*/ 2552 h 25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461" h="2552">
                <a:moveTo>
                  <a:pt x="5" y="2552"/>
                </a:moveTo>
                <a:lnTo>
                  <a:pt x="0" y="17"/>
                </a:lnTo>
                <a:lnTo>
                  <a:pt x="15461" y="0"/>
                </a:lnTo>
                <a:lnTo>
                  <a:pt x="14243" y="2536"/>
                </a:lnTo>
                <a:lnTo>
                  <a:pt x="5" y="2552"/>
                </a:lnTo>
                <a:close/>
              </a:path>
            </a:pathLst>
          </a:custGeom>
          <a:solidFill>
            <a:schemeClr val="bg1"/>
          </a:solidFill>
          <a:ln>
            <a:noFill/>
          </a:ln>
          <a:effectLst>
            <a:outerShdw blurRad="114300" dist="88900" dir="13500000" algn="br" rotWithShape="0">
              <a:prstClr val="black">
                <a:alpha val="5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ctr"/>
            <a:endParaRPr lang="zh-CN" altLang="en-US" sz="1350"/>
          </a:p>
        </p:txBody>
      </p:sp>
      <p:sp>
        <p:nvSpPr>
          <p:cNvPr id="2" name="标题 1"/>
          <p:cNvSpPr>
            <a:spLocks noGrp="1"/>
          </p:cNvSpPr>
          <p:nvPr>
            <p:ph type="title"/>
            <p:custDataLst>
              <p:tags r:id="rId5"/>
            </p:custDataLst>
          </p:nvPr>
        </p:nvSpPr>
        <p:spPr>
          <a:xfrm>
            <a:off x="2367642" y="4072775"/>
            <a:ext cx="6506936" cy="567000"/>
          </a:xfrm>
        </p:spPr>
        <p:txBody>
          <a:bodyPr anchor="b">
            <a:normAutofit/>
          </a:bodyPr>
          <a:lstStyle>
            <a:lvl1pPr>
              <a:defRPr sz="3300"/>
            </a:lvl1pPr>
          </a:lstStyle>
          <a:p>
            <a:r>
              <a:rPr lang="zh-CN" altLang="en-US" dirty="0"/>
              <a:t>单击此处编辑母版标题样式</a:t>
            </a:r>
          </a:p>
        </p:txBody>
      </p:sp>
      <p:sp>
        <p:nvSpPr>
          <p:cNvPr id="3" name="文本占位符 2"/>
          <p:cNvSpPr>
            <a:spLocks noGrp="1"/>
          </p:cNvSpPr>
          <p:nvPr>
            <p:ph type="body" idx="1"/>
            <p:custDataLst>
              <p:tags r:id="rId6"/>
            </p:custDataLst>
          </p:nvPr>
        </p:nvSpPr>
        <p:spPr>
          <a:xfrm>
            <a:off x="2367641" y="4908072"/>
            <a:ext cx="6506936" cy="579529"/>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dirty="0"/>
              <a:t>单击此处编辑母版文本样式</a:t>
            </a:r>
          </a:p>
        </p:txBody>
      </p:sp>
      <p:sp>
        <p:nvSpPr>
          <p:cNvPr id="4" name="日期占位符 3"/>
          <p:cNvSpPr>
            <a:spLocks noGrp="1"/>
          </p:cNvSpPr>
          <p:nvPr>
            <p:ph type="dt" sz="half" idx="10"/>
            <p:custDataLst>
              <p:tags r:id="rId7"/>
            </p:custDataLst>
          </p:nvPr>
        </p:nvSpPr>
        <p:spPr>
          <a:xfrm>
            <a:off x="285750" y="6356350"/>
            <a:ext cx="2743200" cy="365125"/>
          </a:xfrm>
        </p:spPr>
        <p:txBody>
          <a:bodyPr/>
          <a:lstStyle/>
          <a:p>
            <a:fld id="{3AF26454-18F3-4682-85CD-2E9D3BF5A20C}" type="datetimeFigureOut">
              <a:rPr lang="zh-CN" altLang="en-US" smtClean="0"/>
              <a:t>2025/8/10</a:t>
            </a:fld>
            <a:endParaRPr lang="zh-CN" altLang="en-US"/>
          </a:p>
        </p:txBody>
      </p:sp>
      <p:sp>
        <p:nvSpPr>
          <p:cNvPr id="5" name="页脚占位符 4"/>
          <p:cNvSpPr>
            <a:spLocks noGrp="1"/>
          </p:cNvSpPr>
          <p:nvPr>
            <p:ph type="ftr" sz="quarter" idx="11"/>
            <p:custDataLst>
              <p:tags r:id="rId8"/>
            </p:custDataLst>
          </p:nvPr>
        </p:nvSpPr>
        <p:spPr>
          <a:xfrm>
            <a:off x="2514600" y="6356350"/>
            <a:ext cx="4114800" cy="365125"/>
          </a:xfrm>
        </p:spPr>
        <p:txBody>
          <a:bodyPr/>
          <a:lstStyle/>
          <a:p>
            <a:endParaRPr lang="zh-CN" altLang="en-US"/>
          </a:p>
        </p:txBody>
      </p:sp>
      <p:sp>
        <p:nvSpPr>
          <p:cNvPr id="6" name="灯片编号占位符 5"/>
          <p:cNvSpPr>
            <a:spLocks noGrp="1"/>
          </p:cNvSpPr>
          <p:nvPr>
            <p:ph type="sldNum" sz="quarter" idx="12"/>
            <p:custDataLst>
              <p:tags r:id="rId9"/>
            </p:custDataLst>
          </p:nvPr>
        </p:nvSpPr>
        <p:spPr>
          <a:xfrm>
            <a:off x="6115050" y="6356350"/>
            <a:ext cx="2743200" cy="365125"/>
          </a:xfrm>
        </p:spPr>
        <p:txBody>
          <a:bodyPr/>
          <a:lstStyle/>
          <a:p>
            <a:fld id="{20B1BF28-F930-49E4-85CE-AE60C16D92B0}" type="slidenum">
              <a:rPr lang="zh-CN" altLang="en-US" smtClean="0"/>
              <a:t>‹#›</a:t>
            </a:fld>
            <a:endParaRPr lang="zh-CN" alt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custDataLst>
              <p:tags r:id="rId1"/>
            </p:custDataLst>
          </p:nvPr>
        </p:nvSpPr>
        <p:spPr>
          <a:xfrm>
            <a:off x="628650" y="530820"/>
            <a:ext cx="7886700" cy="994172"/>
          </a:xfrm>
        </p:spPr>
        <p:txBody>
          <a:bodyPr/>
          <a:lstStyle>
            <a:lvl1pPr>
              <a:defRPr>
                <a:latin typeface="+mj-lt"/>
              </a:defRPr>
            </a:lvl1pPr>
          </a:lstStyle>
          <a:p>
            <a:r>
              <a:rPr lang="zh-CN" altLang="en-US" dirty="0"/>
              <a:t>单击此处编辑母版标题样式</a:t>
            </a:r>
          </a:p>
        </p:txBody>
      </p:sp>
      <p:sp>
        <p:nvSpPr>
          <p:cNvPr id="3" name="内容占位符 2"/>
          <p:cNvSpPr>
            <a:spLocks noGrp="1"/>
          </p:cNvSpPr>
          <p:nvPr>
            <p:ph sz="half" idx="1"/>
            <p:custDataLst>
              <p:tags r:id="rId2"/>
            </p:custDataLst>
          </p:nvPr>
        </p:nvSpPr>
        <p:spPr>
          <a:xfrm>
            <a:off x="628650" y="2369542"/>
            <a:ext cx="3886200" cy="3263503"/>
          </a:xfrm>
        </p:spPr>
        <p:txBody>
          <a:bodyPr/>
          <a:lstStyle>
            <a:lvl1pPr>
              <a:defRPr>
                <a:latin typeface="+mn-lt"/>
              </a:defRPr>
            </a:lvl1pPr>
            <a:lvl2pPr>
              <a:defRPr>
                <a:latin typeface="+mn-lt"/>
              </a:defRPr>
            </a:lvl2pPr>
            <a:lvl3pPr>
              <a:defRPr>
                <a:latin typeface="+mn-lt"/>
              </a:defRPr>
            </a:lvl3pPr>
            <a:lvl4pPr>
              <a:defRPr>
                <a:latin typeface="+mn-lt"/>
              </a:defRPr>
            </a:lvl4pPr>
            <a:lvl5pPr>
              <a:defRPr>
                <a:latin typeface="+mn-lt"/>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 name="内容占位符 3"/>
          <p:cNvSpPr>
            <a:spLocks noGrp="1"/>
          </p:cNvSpPr>
          <p:nvPr>
            <p:ph sz="half" idx="2"/>
            <p:custDataLst>
              <p:tags r:id="rId3"/>
            </p:custDataLst>
          </p:nvPr>
        </p:nvSpPr>
        <p:spPr>
          <a:xfrm>
            <a:off x="4629150" y="2369542"/>
            <a:ext cx="3886200" cy="3263503"/>
          </a:xfrm>
        </p:spPr>
        <p:txBody>
          <a:bodyPr/>
          <a:lstStyle>
            <a:lvl1pPr>
              <a:defRPr>
                <a:latin typeface="+mn-lt"/>
              </a:defRPr>
            </a:lvl1pPr>
            <a:lvl2pPr>
              <a:defRPr>
                <a:latin typeface="+mn-lt"/>
              </a:defRPr>
            </a:lvl2pPr>
            <a:lvl3pPr>
              <a:defRPr>
                <a:latin typeface="+mn-lt"/>
              </a:defRPr>
            </a:lvl3pPr>
            <a:lvl4pPr>
              <a:defRPr>
                <a:latin typeface="+mn-lt"/>
              </a:defRPr>
            </a:lvl4pPr>
            <a:lvl5pPr>
              <a:defRPr>
                <a:latin typeface="+mn-lt"/>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5" name="日期占位符 4"/>
          <p:cNvSpPr>
            <a:spLocks noGrp="1"/>
          </p:cNvSpPr>
          <p:nvPr>
            <p:ph type="dt" sz="half" idx="10"/>
            <p:custDataLst>
              <p:tags r:id="rId4"/>
            </p:custDataLst>
          </p:nvPr>
        </p:nvSpPr>
        <p:spPr>
          <a:xfrm>
            <a:off x="285750" y="6356350"/>
            <a:ext cx="2743200" cy="365125"/>
          </a:xfrm>
        </p:spPr>
        <p:txBody>
          <a:bodyPr/>
          <a:lstStyle/>
          <a:p>
            <a:fld id="{3AF26454-18F3-4682-85CD-2E9D3BF5A20C}" type="datetimeFigureOut">
              <a:rPr lang="zh-CN" altLang="en-US" smtClean="0"/>
              <a:t>2025/8/10</a:t>
            </a:fld>
            <a:endParaRPr lang="zh-CN" altLang="en-US" dirty="0"/>
          </a:p>
        </p:txBody>
      </p:sp>
      <p:sp>
        <p:nvSpPr>
          <p:cNvPr id="6" name="页脚占位符 5"/>
          <p:cNvSpPr>
            <a:spLocks noGrp="1"/>
          </p:cNvSpPr>
          <p:nvPr>
            <p:ph type="ftr" sz="quarter" idx="11"/>
            <p:custDataLst>
              <p:tags r:id="rId5"/>
            </p:custDataLst>
          </p:nvPr>
        </p:nvSpPr>
        <p:spPr>
          <a:xfrm>
            <a:off x="2514600" y="6356350"/>
            <a:ext cx="4114800" cy="365125"/>
          </a:xfrm>
        </p:spPr>
        <p:txBody>
          <a:bodyPr/>
          <a:lstStyle/>
          <a:p>
            <a:endParaRPr lang="zh-CN" altLang="en-US"/>
          </a:p>
        </p:txBody>
      </p:sp>
      <p:sp>
        <p:nvSpPr>
          <p:cNvPr id="7" name="灯片编号占位符 6"/>
          <p:cNvSpPr>
            <a:spLocks noGrp="1"/>
          </p:cNvSpPr>
          <p:nvPr>
            <p:ph type="sldNum" sz="quarter" idx="12"/>
            <p:custDataLst>
              <p:tags r:id="rId6"/>
            </p:custDataLst>
          </p:nvPr>
        </p:nvSpPr>
        <p:spPr>
          <a:xfrm>
            <a:off x="6115050" y="6356350"/>
            <a:ext cx="2743200" cy="365125"/>
          </a:xfrm>
        </p:spPr>
        <p:txBody>
          <a:bodyPr/>
          <a:lstStyle/>
          <a:p>
            <a:fld id="{20B1BF28-F930-49E4-85CE-AE60C16D92B0}" type="slidenum">
              <a:rPr lang="zh-CN" altLang="en-US" smtClean="0"/>
              <a:t>‹#›</a:t>
            </a:fld>
            <a:endParaRPr lang="zh-CN" alt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custDataLst>
              <p:tags r:id="rId1"/>
            </p:custDataLst>
          </p:nvPr>
        </p:nvSpPr>
        <p:spPr>
          <a:xfrm>
            <a:off x="629841" y="530820"/>
            <a:ext cx="7886700" cy="994172"/>
          </a:xfrm>
        </p:spPr>
        <p:txBody>
          <a:bodyPr/>
          <a:lstStyle/>
          <a:p>
            <a:r>
              <a:rPr lang="zh-CN" altLang="en-US" dirty="0"/>
              <a:t>单击此处编辑母版标题样式</a:t>
            </a:r>
          </a:p>
        </p:txBody>
      </p:sp>
      <p:sp>
        <p:nvSpPr>
          <p:cNvPr id="3" name="文本占位符 2"/>
          <p:cNvSpPr>
            <a:spLocks noGrp="1"/>
          </p:cNvSpPr>
          <p:nvPr>
            <p:ph type="body" idx="1"/>
            <p:custDataLst>
              <p:tags r:id="rId2"/>
            </p:custDataLst>
          </p:nvPr>
        </p:nvSpPr>
        <p:spPr>
          <a:xfrm>
            <a:off x="629841" y="1864436"/>
            <a:ext cx="3868340" cy="5771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dirty="0"/>
              <a:t>单击此处编辑母版文本样式</a:t>
            </a:r>
          </a:p>
        </p:txBody>
      </p:sp>
      <p:sp>
        <p:nvSpPr>
          <p:cNvPr id="4" name="内容占位符 3"/>
          <p:cNvSpPr>
            <a:spLocks noGrp="1"/>
          </p:cNvSpPr>
          <p:nvPr>
            <p:ph sz="half" idx="2"/>
            <p:custDataLst>
              <p:tags r:id="rId3"/>
            </p:custDataLst>
          </p:nvPr>
        </p:nvSpPr>
        <p:spPr>
          <a:xfrm>
            <a:off x="629841" y="3059707"/>
            <a:ext cx="3868340" cy="2682819"/>
          </a:xfrm>
        </p:spPr>
        <p:txBody>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5" name="文本占位符 4"/>
          <p:cNvSpPr>
            <a:spLocks noGrp="1"/>
          </p:cNvSpPr>
          <p:nvPr>
            <p:ph type="body" sz="quarter" idx="3"/>
            <p:custDataLst>
              <p:tags r:id="rId4"/>
            </p:custDataLst>
          </p:nvPr>
        </p:nvSpPr>
        <p:spPr>
          <a:xfrm>
            <a:off x="4629150" y="1864436"/>
            <a:ext cx="3887391" cy="5771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dirty="0"/>
              <a:t>单击此处编辑母版文本样式</a:t>
            </a:r>
          </a:p>
        </p:txBody>
      </p:sp>
      <p:sp>
        <p:nvSpPr>
          <p:cNvPr id="6" name="内容占位符 5"/>
          <p:cNvSpPr>
            <a:spLocks noGrp="1"/>
          </p:cNvSpPr>
          <p:nvPr>
            <p:ph sz="quarter" idx="4"/>
            <p:custDataLst>
              <p:tags r:id="rId5"/>
            </p:custDataLst>
          </p:nvPr>
        </p:nvSpPr>
        <p:spPr>
          <a:xfrm>
            <a:off x="4629150" y="3059707"/>
            <a:ext cx="3887391" cy="2682819"/>
          </a:xfrm>
        </p:spPr>
        <p:txBody>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7" name="日期占位符 6"/>
          <p:cNvSpPr>
            <a:spLocks noGrp="1"/>
          </p:cNvSpPr>
          <p:nvPr>
            <p:ph type="dt" sz="half" idx="10"/>
            <p:custDataLst>
              <p:tags r:id="rId6"/>
            </p:custDataLst>
          </p:nvPr>
        </p:nvSpPr>
        <p:spPr>
          <a:xfrm>
            <a:off x="285750" y="6356350"/>
            <a:ext cx="2743200" cy="365125"/>
          </a:xfrm>
        </p:spPr>
        <p:txBody>
          <a:bodyPr/>
          <a:lstStyle/>
          <a:p>
            <a:fld id="{3AF26454-18F3-4682-85CD-2E9D3BF5A20C}" type="datetimeFigureOut">
              <a:rPr lang="zh-CN" altLang="en-US" smtClean="0"/>
              <a:t>2025/8/10</a:t>
            </a:fld>
            <a:endParaRPr lang="zh-CN" altLang="en-US"/>
          </a:p>
        </p:txBody>
      </p:sp>
      <p:sp>
        <p:nvSpPr>
          <p:cNvPr id="8" name="页脚占位符 7"/>
          <p:cNvSpPr>
            <a:spLocks noGrp="1"/>
          </p:cNvSpPr>
          <p:nvPr>
            <p:ph type="ftr" sz="quarter" idx="11"/>
            <p:custDataLst>
              <p:tags r:id="rId7"/>
            </p:custDataLst>
          </p:nvPr>
        </p:nvSpPr>
        <p:spPr>
          <a:xfrm>
            <a:off x="2514600" y="6356350"/>
            <a:ext cx="4114800" cy="365125"/>
          </a:xfrm>
        </p:spPr>
        <p:txBody>
          <a:bodyPr/>
          <a:lstStyle/>
          <a:p>
            <a:endParaRPr lang="zh-CN" altLang="en-US"/>
          </a:p>
        </p:txBody>
      </p:sp>
      <p:sp>
        <p:nvSpPr>
          <p:cNvPr id="9" name="灯片编号占位符 8"/>
          <p:cNvSpPr>
            <a:spLocks noGrp="1"/>
          </p:cNvSpPr>
          <p:nvPr>
            <p:ph type="sldNum" sz="quarter" idx="12"/>
            <p:custDataLst>
              <p:tags r:id="rId8"/>
            </p:custDataLst>
          </p:nvPr>
        </p:nvSpPr>
        <p:spPr>
          <a:xfrm>
            <a:off x="6115050" y="6356350"/>
            <a:ext cx="2743200" cy="365125"/>
          </a:xfrm>
        </p:spPr>
        <p:txBody>
          <a:bodyPr/>
          <a:lstStyle/>
          <a:p>
            <a:fld id="{20B1BF28-F930-49E4-85CE-AE60C16D92B0}" type="slidenum">
              <a:rPr lang="zh-CN" altLang="en-US" smtClean="0"/>
              <a:t>‹#›</a:t>
            </a:fld>
            <a:endParaRPr lang="zh-CN" alt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custDataLst>
              <p:tags r:id="rId1"/>
            </p:custDataLst>
          </p:nvPr>
        </p:nvSpPr>
        <p:spPr>
          <a:xfrm>
            <a:off x="628650" y="530820"/>
            <a:ext cx="7886700" cy="994172"/>
          </a:xfrm>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1800" b="1" i="0" u="none" strike="noStrike" kern="1200" cap="none" spc="200" normalizeH="0" baseline="0" noProof="1" dirty="0">
                <a:solidFill>
                  <a:schemeClr val="tx1"/>
                </a:solidFill>
                <a:uFillTx/>
                <a:latin typeface="微软雅黑" panose="020B0503020204020204" pitchFamily="34" charset="-122"/>
                <a:ea typeface="微软雅黑" panose="020B0503020204020204" pitchFamily="34" charset="-122"/>
                <a:cs typeface="+mj-cs"/>
                <a:sym typeface="+mn-ea"/>
              </a:defRPr>
            </a:lvl1pPr>
          </a:lstStyle>
          <a:p>
            <a:pPr lvl="0"/>
            <a:r>
              <a:rPr>
                <a:sym typeface="+mn-ea"/>
              </a:rPr>
              <a:t>单击此处编辑母版标题样式</a:t>
            </a:r>
          </a:p>
        </p:txBody>
      </p:sp>
      <p:sp>
        <p:nvSpPr>
          <p:cNvPr id="3" name="日期占位符 2"/>
          <p:cNvSpPr>
            <a:spLocks noGrp="1"/>
          </p:cNvSpPr>
          <p:nvPr>
            <p:ph type="dt" sz="half" idx="10"/>
            <p:custDataLst>
              <p:tags r:id="rId2"/>
            </p:custDataLst>
          </p:nvPr>
        </p:nvSpPr>
        <p:spPr>
          <a:xfrm>
            <a:off x="285750" y="6356350"/>
            <a:ext cx="2743200" cy="365125"/>
          </a:xfrm>
        </p:spPr>
        <p:txBody>
          <a:bodyPr/>
          <a:lstStyle/>
          <a:p>
            <a:fld id="{760FBDFE-C587-4B4C-A407-44438C67B59E}" type="datetimeFigureOut">
              <a:rPr lang="zh-CN" altLang="en-US" smtClean="0"/>
              <a:t>2025/8/10</a:t>
            </a:fld>
            <a:endParaRPr lang="zh-CN" altLang="en-US"/>
          </a:p>
        </p:txBody>
      </p:sp>
      <p:sp>
        <p:nvSpPr>
          <p:cNvPr id="4" name="页脚占位符 3"/>
          <p:cNvSpPr>
            <a:spLocks noGrp="1"/>
          </p:cNvSpPr>
          <p:nvPr>
            <p:ph type="ftr" sz="quarter" idx="11"/>
            <p:custDataLst>
              <p:tags r:id="rId3"/>
            </p:custDataLst>
          </p:nvPr>
        </p:nvSpPr>
        <p:spPr>
          <a:xfrm>
            <a:off x="2514600" y="6356350"/>
            <a:ext cx="4114800" cy="365125"/>
          </a:xfrm>
        </p:spPr>
        <p:txBody>
          <a:bodyPr/>
          <a:lstStyle/>
          <a:p>
            <a:endParaRPr lang="zh-CN" altLang="en-US"/>
          </a:p>
        </p:txBody>
      </p:sp>
      <p:sp>
        <p:nvSpPr>
          <p:cNvPr id="5" name="灯片编号占位符 4"/>
          <p:cNvSpPr>
            <a:spLocks noGrp="1"/>
          </p:cNvSpPr>
          <p:nvPr>
            <p:ph type="sldNum" sz="quarter" idx="12"/>
            <p:custDataLst>
              <p:tags r:id="rId4"/>
            </p:custDataLst>
          </p:nvPr>
        </p:nvSpPr>
        <p:spPr>
          <a:xfrm>
            <a:off x="6115050" y="6356350"/>
            <a:ext cx="2743200" cy="365125"/>
          </a:xfrm>
        </p:spPr>
        <p:txBody>
          <a:bodyPr/>
          <a:lstStyle/>
          <a:p>
            <a:fld id="{49AE70B2-8BF9-45C0-BB95-33D1B9D3A854}" type="slidenum">
              <a:rPr lang="zh-CN" altLang="en-US" smtClean="0"/>
              <a:t>‹#›</a:t>
            </a:fld>
            <a:endParaRPr lang="zh-CN" alt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1"/>
            </p:custDataLst>
          </p:nvPr>
        </p:nvSpPr>
        <p:spPr>
          <a:xfrm>
            <a:off x="285750" y="6356350"/>
            <a:ext cx="2743200" cy="365125"/>
          </a:xfrm>
        </p:spPr>
        <p:txBody>
          <a:bodyPr/>
          <a:lstStyle/>
          <a:p>
            <a:fld id="{3AF26454-18F3-4682-85CD-2E9D3BF5A20C}" type="datetimeFigureOut">
              <a:rPr lang="zh-CN" altLang="en-US" smtClean="0"/>
              <a:t>2025/8/10</a:t>
            </a:fld>
            <a:endParaRPr lang="zh-CN" altLang="en-US"/>
          </a:p>
        </p:txBody>
      </p:sp>
      <p:sp>
        <p:nvSpPr>
          <p:cNvPr id="3" name="页脚占位符 2"/>
          <p:cNvSpPr>
            <a:spLocks noGrp="1"/>
          </p:cNvSpPr>
          <p:nvPr>
            <p:ph type="ftr" sz="quarter" idx="11"/>
            <p:custDataLst>
              <p:tags r:id="rId2"/>
            </p:custDataLst>
          </p:nvPr>
        </p:nvSpPr>
        <p:spPr>
          <a:xfrm>
            <a:off x="2514600" y="6356350"/>
            <a:ext cx="4114800" cy="365125"/>
          </a:xfrm>
        </p:spPr>
        <p:txBody>
          <a:bodyPr/>
          <a:lstStyle/>
          <a:p>
            <a:endParaRPr lang="zh-CN" altLang="en-US"/>
          </a:p>
        </p:txBody>
      </p:sp>
      <p:sp>
        <p:nvSpPr>
          <p:cNvPr id="4" name="灯片编号占位符 3"/>
          <p:cNvSpPr>
            <a:spLocks noGrp="1"/>
          </p:cNvSpPr>
          <p:nvPr>
            <p:ph type="sldNum" sz="quarter" idx="12"/>
            <p:custDataLst>
              <p:tags r:id="rId3"/>
            </p:custDataLst>
          </p:nvPr>
        </p:nvSpPr>
        <p:spPr>
          <a:xfrm>
            <a:off x="6115050" y="6356350"/>
            <a:ext cx="2743200" cy="365125"/>
          </a:xfrm>
        </p:spPr>
        <p:txBody>
          <a:bodyPr/>
          <a:lstStyle/>
          <a:p>
            <a:fld id="{20B1BF28-F930-49E4-85CE-AE60C16D92B0}" type="slidenum">
              <a:rPr lang="zh-CN" altLang="en-US" smtClean="0"/>
              <a:t>‹#›</a:t>
            </a:fld>
            <a:endParaRPr lang="zh-CN" alt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custDataLst>
              <p:tags r:id="rId1"/>
            </p:custDataLst>
          </p:nvPr>
        </p:nvSpPr>
        <p:spPr>
          <a:xfrm>
            <a:off x="629840" y="657225"/>
            <a:ext cx="3123900" cy="1200150"/>
          </a:xfrm>
        </p:spPr>
        <p:txBody>
          <a:bodyPr anchor="t" anchorCtr="0">
            <a:normAutofit/>
          </a:bodyPr>
          <a:lstStyle>
            <a:lvl1pPr>
              <a:defRPr sz="2700">
                <a:latin typeface="+mj-lt"/>
              </a:defRPr>
            </a:lvl1pPr>
          </a:lstStyle>
          <a:p>
            <a:r>
              <a:rPr lang="zh-CN" altLang="en-US" dirty="0"/>
              <a:t>单击此处编辑母版标题样式</a:t>
            </a:r>
          </a:p>
        </p:txBody>
      </p:sp>
      <p:sp>
        <p:nvSpPr>
          <p:cNvPr id="3" name="图片占位符 2"/>
          <p:cNvSpPr>
            <a:spLocks noGrp="1" noChangeAspect="1"/>
          </p:cNvSpPr>
          <p:nvPr>
            <p:ph type="pic" idx="1"/>
            <p:custDataLst>
              <p:tags r:id="rId2"/>
            </p:custDataLst>
          </p:nvPr>
        </p:nvSpPr>
        <p:spPr>
          <a:xfrm>
            <a:off x="3888000" y="1132650"/>
            <a:ext cx="4627800" cy="4052700"/>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zh-CN" altLang="en-US" dirty="0"/>
          </a:p>
        </p:txBody>
      </p:sp>
      <p:sp>
        <p:nvSpPr>
          <p:cNvPr id="4" name="文本占位符 3"/>
          <p:cNvSpPr>
            <a:spLocks noGrp="1"/>
          </p:cNvSpPr>
          <p:nvPr>
            <p:ph type="body" sz="half" idx="2"/>
            <p:custDataLst>
              <p:tags r:id="rId3"/>
            </p:custDataLst>
          </p:nvPr>
        </p:nvSpPr>
        <p:spPr>
          <a:xfrm>
            <a:off x="629840" y="2533849"/>
            <a:ext cx="3123900" cy="2858691"/>
          </a:xfrm>
        </p:spPr>
        <p:txBody>
          <a:bodyPr>
            <a:normAutofit/>
          </a:bodyPr>
          <a:lstStyle>
            <a:lvl1pPr marL="0" indent="0">
              <a:buNone/>
              <a:defRPr sz="1500">
                <a:latin typeface="+mn-lt"/>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dirty="0"/>
              <a:t>单击此处编辑母版文本样式</a:t>
            </a:r>
          </a:p>
        </p:txBody>
      </p:sp>
      <p:sp>
        <p:nvSpPr>
          <p:cNvPr id="5" name="日期占位符 4"/>
          <p:cNvSpPr>
            <a:spLocks noGrp="1"/>
          </p:cNvSpPr>
          <p:nvPr>
            <p:ph type="dt" sz="half" idx="10"/>
            <p:custDataLst>
              <p:tags r:id="rId4"/>
            </p:custDataLst>
          </p:nvPr>
        </p:nvSpPr>
        <p:spPr>
          <a:xfrm>
            <a:off x="285750" y="6356350"/>
            <a:ext cx="2743200" cy="365125"/>
          </a:xfrm>
        </p:spPr>
        <p:txBody>
          <a:bodyPr/>
          <a:lstStyle/>
          <a:p>
            <a:fld id="{9EFD9D74-47D9-4702-A33C-335B63B48DBF}" type="datetimeFigureOut">
              <a:rPr lang="zh-CN" altLang="en-US" smtClean="0"/>
              <a:t>2025/8/10</a:t>
            </a:fld>
            <a:endParaRPr lang="zh-CN" altLang="en-US" dirty="0"/>
          </a:p>
        </p:txBody>
      </p:sp>
      <p:sp>
        <p:nvSpPr>
          <p:cNvPr id="6" name="页脚占位符 5"/>
          <p:cNvSpPr>
            <a:spLocks noGrp="1"/>
          </p:cNvSpPr>
          <p:nvPr>
            <p:ph type="ftr" sz="quarter" idx="11"/>
            <p:custDataLst>
              <p:tags r:id="rId5"/>
            </p:custDataLst>
          </p:nvPr>
        </p:nvSpPr>
        <p:spPr>
          <a:xfrm>
            <a:off x="2514600" y="6356350"/>
            <a:ext cx="4114800" cy="365125"/>
          </a:xfrm>
        </p:spPr>
        <p:txBody>
          <a:bodyPr/>
          <a:lstStyle/>
          <a:p>
            <a:endParaRPr lang="zh-CN" altLang="en-US" dirty="0"/>
          </a:p>
        </p:txBody>
      </p:sp>
      <p:sp>
        <p:nvSpPr>
          <p:cNvPr id="7" name="灯片编号占位符 6"/>
          <p:cNvSpPr>
            <a:spLocks noGrp="1"/>
          </p:cNvSpPr>
          <p:nvPr>
            <p:ph type="sldNum" sz="quarter" idx="12"/>
            <p:custDataLst>
              <p:tags r:id="rId6"/>
            </p:custDataLst>
          </p:nvPr>
        </p:nvSpPr>
        <p:spPr>
          <a:xfrm>
            <a:off x="6115050" y="6356350"/>
            <a:ext cx="2743200" cy="365125"/>
          </a:xfrm>
        </p:spPr>
        <p:txBody>
          <a:bodyPr/>
          <a:lstStyle/>
          <a:p>
            <a:fld id="{FABC47A4-756D-490B-A52F-7D9E2C9FC05F}" type="slidenum">
              <a:rPr lang="zh-CN" altLang="en-US" smtClean="0"/>
              <a:t>‹#›</a:t>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p:cNvSpPr>
            <a:spLocks noGrp="1"/>
          </p:cNvSpPr>
          <p:nvPr>
            <p:ph type="dt" sz="half" idx="10"/>
          </p:nvPr>
        </p:nvSpPr>
        <p:spPr/>
        <p:txBody>
          <a:bodyPr/>
          <a:lstStyle>
            <a:lvl1pPr>
              <a:defRPr/>
            </a:lvl1pPr>
          </a:lstStyle>
          <a:p>
            <a:pPr>
              <a:defRPr/>
            </a:pPr>
            <a:fld id="{F052BFB5-FF29-4DCF-B5EA-AEE71D2925BF}" type="datetimeFigureOut">
              <a:rPr lang="zh-CN" altLang="en-US"/>
              <a:t>2025/8/10</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幻灯片编号占位符 5"/>
          <p:cNvSpPr>
            <a:spLocks noGrp="1"/>
          </p:cNvSpPr>
          <p:nvPr>
            <p:ph type="sldNum" sz="quarter" idx="12"/>
          </p:nvPr>
        </p:nvSpPr>
        <p:spPr/>
        <p:txBody>
          <a:bodyPr/>
          <a:lstStyle>
            <a:lvl1pPr>
              <a:defRPr/>
            </a:lvl1pPr>
          </a:lstStyle>
          <a:p>
            <a:pPr>
              <a:defRPr/>
            </a:pPr>
            <a:fld id="{4AB8619F-A338-4DC7-8D27-A12179085D10}" type="slidenum">
              <a:rPr lang="zh-CN" altLang="en-US"/>
              <a:t>‹#›</a:t>
            </a:fld>
            <a:endParaRPr lang="zh-CN" alt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custDataLst>
              <p:tags r:id="rId1"/>
            </p:custDataLst>
          </p:nvPr>
        </p:nvSpPr>
        <p:spPr>
          <a:xfrm>
            <a:off x="7686675" y="1091605"/>
            <a:ext cx="828674" cy="4358879"/>
          </a:xfrm>
        </p:spPr>
        <p:txBody>
          <a:bodyPr vert="eaVert">
            <a:normAutofit/>
          </a:bodyPr>
          <a:lstStyle>
            <a:lvl1pPr>
              <a:defRPr sz="2700"/>
            </a:lvl1pPr>
          </a:lstStyle>
          <a:p>
            <a:r>
              <a:rPr lang="zh-CN" altLang="en-US"/>
              <a:t>单击此处编辑母版标题样式</a:t>
            </a:r>
          </a:p>
        </p:txBody>
      </p:sp>
      <p:sp>
        <p:nvSpPr>
          <p:cNvPr id="3" name="竖排文字占位符 2"/>
          <p:cNvSpPr>
            <a:spLocks noGrp="1"/>
          </p:cNvSpPr>
          <p:nvPr>
            <p:ph type="body" orient="vert" idx="1"/>
            <p:custDataLst>
              <p:tags r:id="rId2"/>
            </p:custDataLst>
          </p:nvPr>
        </p:nvSpPr>
        <p:spPr>
          <a:xfrm>
            <a:off x="628649" y="1091605"/>
            <a:ext cx="6879431" cy="4358879"/>
          </a:xfrm>
        </p:spPr>
        <p:txBody>
          <a:bodyPr vert="eaVert"/>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 name="日期占位符 3"/>
          <p:cNvSpPr>
            <a:spLocks noGrp="1"/>
          </p:cNvSpPr>
          <p:nvPr>
            <p:ph type="dt" sz="half" idx="10"/>
            <p:custDataLst>
              <p:tags r:id="rId3"/>
            </p:custDataLst>
          </p:nvPr>
        </p:nvSpPr>
        <p:spPr>
          <a:xfrm>
            <a:off x="285750" y="6356350"/>
            <a:ext cx="2743200" cy="365125"/>
          </a:xfrm>
        </p:spPr>
        <p:txBody>
          <a:bodyPr/>
          <a:lstStyle/>
          <a:p>
            <a:fld id="{3AF26454-18F3-4682-85CD-2E9D3BF5A20C}" type="datetimeFigureOut">
              <a:rPr lang="zh-CN" altLang="en-US" smtClean="0"/>
              <a:t>2025/8/10</a:t>
            </a:fld>
            <a:endParaRPr lang="zh-CN" altLang="en-US"/>
          </a:p>
        </p:txBody>
      </p:sp>
      <p:sp>
        <p:nvSpPr>
          <p:cNvPr id="5" name="页脚占位符 4"/>
          <p:cNvSpPr>
            <a:spLocks noGrp="1"/>
          </p:cNvSpPr>
          <p:nvPr>
            <p:ph type="ftr" sz="quarter" idx="11"/>
            <p:custDataLst>
              <p:tags r:id="rId4"/>
            </p:custDataLst>
          </p:nvPr>
        </p:nvSpPr>
        <p:spPr>
          <a:xfrm>
            <a:off x="2514600" y="6356350"/>
            <a:ext cx="4114800" cy="365125"/>
          </a:xfrm>
        </p:spPr>
        <p:txBody>
          <a:bodyPr/>
          <a:lstStyle/>
          <a:p>
            <a:endParaRPr lang="zh-CN" altLang="en-US"/>
          </a:p>
        </p:txBody>
      </p:sp>
      <p:sp>
        <p:nvSpPr>
          <p:cNvPr id="6" name="灯片编号占位符 5"/>
          <p:cNvSpPr>
            <a:spLocks noGrp="1"/>
          </p:cNvSpPr>
          <p:nvPr>
            <p:ph type="sldNum" sz="quarter" idx="12"/>
            <p:custDataLst>
              <p:tags r:id="rId5"/>
            </p:custDataLst>
          </p:nvPr>
        </p:nvSpPr>
        <p:spPr>
          <a:xfrm>
            <a:off x="6115050" y="6356350"/>
            <a:ext cx="2743200" cy="365125"/>
          </a:xfrm>
        </p:spPr>
        <p:txBody>
          <a:bodyPr/>
          <a:lstStyle/>
          <a:p>
            <a:fld id="{20B1BF28-F930-49E4-85CE-AE60C16D92B0}" type="slidenum">
              <a:rPr lang="zh-CN" altLang="en-US" smtClean="0"/>
              <a:t>‹#›</a:t>
            </a:fld>
            <a:endParaRPr lang="zh-CN" altLang="en-US"/>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内容">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1"/>
            </p:custDataLst>
          </p:nvPr>
        </p:nvSpPr>
        <p:spPr>
          <a:xfrm>
            <a:off x="285750" y="6356350"/>
            <a:ext cx="2743200" cy="365125"/>
          </a:xfrm>
        </p:spPr>
        <p:txBody>
          <a:bodyPr/>
          <a:lstStyle/>
          <a:p>
            <a:fld id="{760FBDFE-C587-4B4C-A407-44438C67B59E}" type="datetimeFigureOut">
              <a:rPr lang="zh-CN" altLang="en-US" smtClean="0"/>
              <a:t>2025/8/10</a:t>
            </a:fld>
            <a:endParaRPr lang="zh-CN" altLang="en-US"/>
          </a:p>
        </p:txBody>
      </p:sp>
      <p:sp>
        <p:nvSpPr>
          <p:cNvPr id="4" name="页脚占位符 3"/>
          <p:cNvSpPr>
            <a:spLocks noGrp="1"/>
          </p:cNvSpPr>
          <p:nvPr>
            <p:ph type="ftr" sz="quarter" idx="11"/>
            <p:custDataLst>
              <p:tags r:id="rId2"/>
            </p:custDataLst>
          </p:nvPr>
        </p:nvSpPr>
        <p:spPr>
          <a:xfrm>
            <a:off x="2514600" y="6356350"/>
            <a:ext cx="4114800" cy="365125"/>
          </a:xfrm>
        </p:spPr>
        <p:txBody>
          <a:bodyPr/>
          <a:lstStyle/>
          <a:p>
            <a:endParaRPr lang="zh-CN" altLang="en-US"/>
          </a:p>
        </p:txBody>
      </p:sp>
      <p:sp>
        <p:nvSpPr>
          <p:cNvPr id="5" name="灯片编号占位符 4"/>
          <p:cNvSpPr>
            <a:spLocks noGrp="1"/>
          </p:cNvSpPr>
          <p:nvPr>
            <p:ph type="sldNum" sz="quarter" idx="12"/>
            <p:custDataLst>
              <p:tags r:id="rId3"/>
            </p:custDataLst>
          </p:nvPr>
        </p:nvSpPr>
        <p:spPr>
          <a:xfrm>
            <a:off x="6115050" y="6356350"/>
            <a:ext cx="2743200" cy="365125"/>
          </a:xfrm>
        </p:spPr>
        <p:txBody>
          <a:bodyPr/>
          <a:lstStyle/>
          <a:p>
            <a:fld id="{49AE70B2-8BF9-45C0-BB95-33D1B9D3A854}" type="slidenum">
              <a:rPr lang="zh-CN" altLang="en-US" smtClean="0"/>
              <a:t>‹#›</a:t>
            </a:fld>
            <a:endParaRPr lang="zh-CN" altLang="en-US"/>
          </a:p>
        </p:txBody>
      </p:sp>
      <p:sp>
        <p:nvSpPr>
          <p:cNvPr id="7" name="内容占位符 6"/>
          <p:cNvSpPr>
            <a:spLocks noGrp="1"/>
          </p:cNvSpPr>
          <p:nvPr>
            <p:ph sz="quarter" idx="13"/>
            <p:custDataLst>
              <p:tags r:id="rId4"/>
            </p:custDataLst>
          </p:nvPr>
        </p:nvSpPr>
        <p:spPr>
          <a:xfrm>
            <a:off x="628650" y="1246414"/>
            <a:ext cx="7886700" cy="4169228"/>
          </a:xfrm>
        </p:spPr>
        <p:txBody>
          <a:bodyPr/>
          <a:lstStyle>
            <a:lvl1pPr>
              <a:defRPr>
                <a:latin typeface="+mn-lt"/>
              </a:defRPr>
            </a:lvl1pPr>
            <a:lvl2pPr>
              <a:defRPr>
                <a:latin typeface="+mn-lt"/>
              </a:defRPr>
            </a:lvl2pPr>
            <a:lvl3pPr>
              <a:defRPr>
                <a:latin typeface="+mn-lt"/>
              </a:defRPr>
            </a:lvl3pPr>
            <a:lvl4pPr>
              <a:defRPr>
                <a:latin typeface="+mn-lt"/>
              </a:defRPr>
            </a:lvl4pPr>
            <a:lvl5pPr>
              <a:defRPr>
                <a:latin typeface="+mn-lt"/>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末尾幻灯片">
    <p:spTree>
      <p:nvGrpSpPr>
        <p:cNvPr id="1" name=""/>
        <p:cNvGrpSpPr/>
        <p:nvPr/>
      </p:nvGrpSpPr>
      <p:grpSpPr>
        <a:xfrm>
          <a:off x="0" y="0"/>
          <a:ext cx="0" cy="0"/>
          <a:chOff x="0" y="0"/>
          <a:chExt cx="0" cy="0"/>
        </a:xfrm>
      </p:grpSpPr>
      <p:sp>
        <p:nvSpPr>
          <p:cNvPr id="6" name="任意多边形 5"/>
          <p:cNvSpPr/>
          <p:nvPr>
            <p:custDataLst>
              <p:tags r:id="rId1"/>
            </p:custDataLst>
          </p:nvPr>
        </p:nvSpPr>
        <p:spPr>
          <a:xfrm flipV="1">
            <a:off x="-9049" y="5596890"/>
            <a:ext cx="9144000" cy="800100"/>
          </a:xfrm>
          <a:custGeom>
            <a:avLst/>
            <a:gdLst>
              <a:gd name="connsiteX0" fmla="*/ 0 w 19200"/>
              <a:gd name="connsiteY0" fmla="*/ 0 h 1680"/>
              <a:gd name="connsiteX1" fmla="*/ 9629 w 19200"/>
              <a:gd name="connsiteY1" fmla="*/ 1392 h 1680"/>
              <a:gd name="connsiteX2" fmla="*/ 19181 w 19200"/>
              <a:gd name="connsiteY2" fmla="*/ 24 h 1680"/>
              <a:gd name="connsiteX3" fmla="*/ 19200 w 19200"/>
              <a:gd name="connsiteY3" fmla="*/ 1680 h 1680"/>
              <a:gd name="connsiteX4" fmla="*/ 0 w 19200"/>
              <a:gd name="connsiteY4" fmla="*/ 1680 h 1680"/>
              <a:gd name="connsiteX5" fmla="*/ 0 w 19200"/>
              <a:gd name="connsiteY5" fmla="*/ 0 h 16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200" h="1680">
                <a:moveTo>
                  <a:pt x="0" y="0"/>
                </a:moveTo>
                <a:cubicBezTo>
                  <a:pt x="2165" y="480"/>
                  <a:pt x="5933" y="1440"/>
                  <a:pt x="9629" y="1392"/>
                </a:cubicBezTo>
                <a:cubicBezTo>
                  <a:pt x="12893" y="1368"/>
                  <a:pt x="16349" y="552"/>
                  <a:pt x="19181" y="24"/>
                </a:cubicBezTo>
                <a:lnTo>
                  <a:pt x="19200" y="1680"/>
                </a:lnTo>
                <a:lnTo>
                  <a:pt x="0" y="1680"/>
                </a:lnTo>
                <a:lnTo>
                  <a:pt x="0" y="0"/>
                </a:lnTo>
                <a:close/>
              </a:path>
            </a:pathLst>
          </a:custGeom>
          <a:gradFill>
            <a:gsLst>
              <a:gs pos="0">
                <a:schemeClr val="bg1">
                  <a:lumMod val="85000"/>
                  <a:alpha val="0"/>
                </a:schemeClr>
              </a:gs>
              <a:gs pos="100000">
                <a:schemeClr val="tx1">
                  <a:lumMod val="85000"/>
                  <a:lumOff val="15000"/>
                </a:schemeClr>
              </a:gs>
              <a:gs pos="43000">
                <a:srgbClr val="C3C3C3">
                  <a:alpha val="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7" name="矩形 6"/>
          <p:cNvSpPr/>
          <p:nvPr>
            <p:custDataLst>
              <p:tags r:id="rId2"/>
            </p:custDataLst>
          </p:nvPr>
        </p:nvSpPr>
        <p:spPr>
          <a:xfrm flipH="1">
            <a:off x="0" y="-3810"/>
            <a:ext cx="9144900" cy="180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8" name="矩形 7"/>
          <p:cNvSpPr/>
          <p:nvPr>
            <p:custDataLst>
              <p:tags r:id="rId3"/>
            </p:custDataLst>
          </p:nvPr>
        </p:nvSpPr>
        <p:spPr>
          <a:xfrm>
            <a:off x="0" y="978614"/>
            <a:ext cx="9144900" cy="3947636"/>
          </a:xfrm>
          <a:prstGeom prst="rect">
            <a:avLst/>
          </a:prstGeom>
          <a:blipFill rotWithShape="1">
            <a:blip r:embed="rId14"/>
            <a:stretch>
              <a:fillRect t="-21000" b="-14000"/>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9" name="任意多边形 8"/>
          <p:cNvSpPr/>
          <p:nvPr>
            <p:custDataLst>
              <p:tags r:id="rId4"/>
            </p:custDataLst>
          </p:nvPr>
        </p:nvSpPr>
        <p:spPr>
          <a:xfrm flipH="1" flipV="1">
            <a:off x="1787366" y="4180840"/>
            <a:ext cx="7363301" cy="1215390"/>
          </a:xfrm>
          <a:custGeom>
            <a:avLst/>
            <a:gdLst>
              <a:gd name="connsiteX0" fmla="*/ 5 w 15461"/>
              <a:gd name="connsiteY0" fmla="*/ 2552 h 2552"/>
              <a:gd name="connsiteX1" fmla="*/ 0 w 15461"/>
              <a:gd name="connsiteY1" fmla="*/ 17 h 2552"/>
              <a:gd name="connsiteX2" fmla="*/ 15461 w 15461"/>
              <a:gd name="connsiteY2" fmla="*/ 0 h 2552"/>
              <a:gd name="connsiteX3" fmla="*/ 14243 w 15461"/>
              <a:gd name="connsiteY3" fmla="*/ 2536 h 2552"/>
              <a:gd name="connsiteX4" fmla="*/ 5 w 15461"/>
              <a:gd name="connsiteY4" fmla="*/ 2552 h 25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461" h="2552">
                <a:moveTo>
                  <a:pt x="5" y="2552"/>
                </a:moveTo>
                <a:lnTo>
                  <a:pt x="0" y="17"/>
                </a:lnTo>
                <a:lnTo>
                  <a:pt x="15461" y="0"/>
                </a:lnTo>
                <a:lnTo>
                  <a:pt x="14243" y="2536"/>
                </a:lnTo>
                <a:lnTo>
                  <a:pt x="5" y="2552"/>
                </a:lnTo>
                <a:close/>
              </a:path>
            </a:pathLst>
          </a:custGeom>
          <a:solidFill>
            <a:schemeClr val="accent6"/>
          </a:solidFill>
          <a:ln>
            <a:noFill/>
          </a:ln>
          <a:effectLst>
            <a:outerShdw blurRad="114300" dist="88900" dir="13500000" algn="br" rotWithShape="0">
              <a:prstClr val="black">
                <a:alpha val="5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2" name="标题 1"/>
          <p:cNvSpPr>
            <a:spLocks noGrp="1"/>
          </p:cNvSpPr>
          <p:nvPr>
            <p:ph type="title"/>
            <p:custDataLst>
              <p:tags r:id="rId5"/>
            </p:custDataLst>
          </p:nvPr>
        </p:nvSpPr>
        <p:spPr>
          <a:xfrm>
            <a:off x="2367643" y="4106978"/>
            <a:ext cx="6767309" cy="706501"/>
          </a:xfrm>
        </p:spPr>
        <p:txBody>
          <a:bodyPr lIns="90000" tIns="46800" rIns="90000" bIns="46800" anchor="b"/>
          <a:lstStyle>
            <a:lvl1pPr>
              <a:defRPr>
                <a:solidFill>
                  <a:schemeClr val="bg1"/>
                </a:solidFill>
              </a:defRPr>
            </a:lvl1pPr>
          </a:lstStyle>
          <a:p>
            <a:r>
              <a:rPr lang="zh-CN" altLang="en-US" dirty="0"/>
              <a:t>单击此处编辑母版标题样式</a:t>
            </a:r>
          </a:p>
        </p:txBody>
      </p:sp>
      <p:sp>
        <p:nvSpPr>
          <p:cNvPr id="3" name="日期占位符 2"/>
          <p:cNvSpPr>
            <a:spLocks noGrp="1"/>
          </p:cNvSpPr>
          <p:nvPr>
            <p:ph type="dt" sz="half" idx="10"/>
            <p:custDataLst>
              <p:tags r:id="rId6"/>
            </p:custDataLst>
          </p:nvPr>
        </p:nvSpPr>
        <p:spPr>
          <a:xfrm>
            <a:off x="285750" y="6356350"/>
            <a:ext cx="2743200" cy="365125"/>
          </a:xfrm>
        </p:spPr>
        <p:txBody>
          <a:bodyPr/>
          <a:lstStyle/>
          <a:p>
            <a:fld id="{3AF26454-18F3-4682-85CD-2E9D3BF5A20C}" type="datetimeFigureOut">
              <a:rPr lang="zh-CN" altLang="en-US" smtClean="0"/>
              <a:t>2025/8/10</a:t>
            </a:fld>
            <a:endParaRPr lang="zh-CN" altLang="en-US"/>
          </a:p>
        </p:txBody>
      </p:sp>
      <p:sp>
        <p:nvSpPr>
          <p:cNvPr id="4" name="页脚占位符 3"/>
          <p:cNvSpPr>
            <a:spLocks noGrp="1"/>
          </p:cNvSpPr>
          <p:nvPr>
            <p:ph type="ftr" sz="quarter" idx="11"/>
            <p:custDataLst>
              <p:tags r:id="rId7"/>
            </p:custDataLst>
          </p:nvPr>
        </p:nvSpPr>
        <p:spPr>
          <a:xfrm>
            <a:off x="2514600" y="6356350"/>
            <a:ext cx="4114800" cy="365125"/>
          </a:xfrm>
        </p:spPr>
        <p:txBody>
          <a:bodyPr/>
          <a:lstStyle/>
          <a:p>
            <a:endParaRPr lang="zh-CN" altLang="en-US"/>
          </a:p>
        </p:txBody>
      </p:sp>
      <p:sp>
        <p:nvSpPr>
          <p:cNvPr id="5" name="灯片编号占位符 4"/>
          <p:cNvSpPr>
            <a:spLocks noGrp="1"/>
          </p:cNvSpPr>
          <p:nvPr>
            <p:ph type="sldNum" sz="quarter" idx="12"/>
            <p:custDataLst>
              <p:tags r:id="rId8"/>
            </p:custDataLst>
          </p:nvPr>
        </p:nvSpPr>
        <p:spPr>
          <a:xfrm>
            <a:off x="6115050" y="6356350"/>
            <a:ext cx="2743200" cy="365125"/>
          </a:xfrm>
        </p:spPr>
        <p:txBody>
          <a:bodyPr/>
          <a:lstStyle/>
          <a:p>
            <a:fld id="{20B1BF28-F930-49E4-85CE-AE60C16D92B0}" type="slidenum">
              <a:rPr lang="zh-CN" altLang="en-US" smtClean="0"/>
              <a:t>‹#›</a:t>
            </a:fld>
            <a:endParaRPr lang="zh-CN" altLang="en-US"/>
          </a:p>
        </p:txBody>
      </p:sp>
      <p:sp>
        <p:nvSpPr>
          <p:cNvPr id="11" name="文本占位符 10"/>
          <p:cNvSpPr>
            <a:spLocks noGrp="1"/>
          </p:cNvSpPr>
          <p:nvPr>
            <p:ph type="body" sz="quarter" idx="13"/>
            <p:custDataLst>
              <p:tags r:id="rId9"/>
            </p:custDataLst>
          </p:nvPr>
        </p:nvSpPr>
        <p:spPr>
          <a:xfrm>
            <a:off x="2358170" y="5081488"/>
            <a:ext cx="6776781" cy="430888"/>
          </a:xfrm>
        </p:spPr>
        <p:txBody>
          <a:bodyPr/>
          <a:lstStyle>
            <a:lvl1pPr marL="0" indent="0">
              <a:buNone/>
              <a:defRPr>
                <a:solidFill>
                  <a:schemeClr val="bg1"/>
                </a:solidFill>
              </a:defRPr>
            </a:lvl1pPr>
          </a:lstStyle>
          <a:p>
            <a:pPr lvl="0"/>
            <a:endParaRPr lang="zh-CN" altLang="en-US" dirty="0"/>
          </a:p>
        </p:txBody>
      </p:sp>
      <p:grpSp>
        <p:nvGrpSpPr>
          <p:cNvPr id="12" name="组合 269"/>
          <p:cNvGrpSpPr/>
          <p:nvPr>
            <p:custDataLst>
              <p:tags r:id="rId10"/>
            </p:custDataLst>
          </p:nvPr>
        </p:nvGrpSpPr>
        <p:grpSpPr>
          <a:xfrm>
            <a:off x="7920235" y="4498492"/>
            <a:ext cx="551021" cy="551021"/>
            <a:chOff x="0" y="0"/>
            <a:chExt cx="690562" cy="692150"/>
          </a:xfrm>
          <a:solidFill>
            <a:schemeClr val="tx1">
              <a:lumMod val="50000"/>
              <a:lumOff val="50000"/>
            </a:schemeClr>
          </a:solidFill>
        </p:grpSpPr>
        <p:sp>
          <p:nvSpPr>
            <p:cNvPr id="13" name="Oval 10"/>
            <p:cNvSpPr/>
            <p:nvPr>
              <p:custDataLst>
                <p:tags r:id="rId11"/>
              </p:custDataLst>
            </p:nvPr>
          </p:nvSpPr>
          <p:spPr>
            <a:xfrm>
              <a:off x="0" y="0"/>
              <a:ext cx="690562" cy="692150"/>
            </a:xfrm>
            <a:prstGeom prst="ellipse">
              <a:avLst/>
            </a:prstGeom>
            <a:grpFill/>
            <a:ln w="9525">
              <a:noFill/>
            </a:ln>
            <a:effectLst>
              <a:outerShdw blurRad="177800" dist="88900" dir="2700000" algn="tl" rotWithShape="0">
                <a:prstClr val="black">
                  <a:alpha val="55000"/>
                </a:prstClr>
              </a:outerShdw>
            </a:effectLst>
          </p:spPr>
          <p:txBody>
            <a:bodyPr wrap="square" lIns="51435" tIns="25717" rIns="51435" bIns="25717" anchor="t"/>
            <a:lstStyle/>
            <a:p>
              <a:pPr lvl="0"/>
              <a:endParaRPr lang="zh-CN" altLang="en-US" sz="975" dirty="0">
                <a:solidFill>
                  <a:srgbClr val="000000"/>
                </a:solidFill>
                <a:latin typeface="Arial" panose="020B0604020202020204" pitchFamily="34" charset="0"/>
                <a:ea typeface="宋体" panose="02010600030101010101" pitchFamily="2" charset="-122"/>
              </a:endParaRPr>
            </a:p>
          </p:txBody>
        </p:sp>
        <p:sp>
          <p:nvSpPr>
            <p:cNvPr id="14" name="Freeform 32"/>
            <p:cNvSpPr>
              <a:spLocks noEditPoints="1"/>
            </p:cNvSpPr>
            <p:nvPr>
              <p:custDataLst>
                <p:tags r:id="rId12"/>
              </p:custDataLst>
            </p:nvPr>
          </p:nvSpPr>
          <p:spPr>
            <a:xfrm>
              <a:off x="130175" y="131763"/>
              <a:ext cx="422275" cy="423862"/>
            </a:xfrm>
            <a:custGeom>
              <a:avLst/>
              <a:gdLst/>
              <a:ahLst/>
              <a:cxnLst>
                <a:cxn ang="0">
                  <a:pos x="410964" y="135036"/>
                </a:cxn>
                <a:cxn ang="0">
                  <a:pos x="395883" y="108779"/>
                </a:cxn>
                <a:cxn ang="0">
                  <a:pos x="226219" y="3751"/>
                </a:cxn>
                <a:cxn ang="0">
                  <a:pos x="196056" y="0"/>
                </a:cxn>
                <a:cxn ang="0">
                  <a:pos x="26392" y="108779"/>
                </a:cxn>
                <a:cxn ang="0">
                  <a:pos x="22622" y="116281"/>
                </a:cxn>
                <a:cxn ang="0">
                  <a:pos x="15081" y="135036"/>
                </a:cxn>
                <a:cxn ang="0">
                  <a:pos x="0" y="198803"/>
                </a:cxn>
                <a:cxn ang="0">
                  <a:pos x="0" y="225059"/>
                </a:cxn>
                <a:cxn ang="0">
                  <a:pos x="11311" y="288826"/>
                </a:cxn>
                <a:cxn ang="0">
                  <a:pos x="26392" y="315083"/>
                </a:cxn>
                <a:cxn ang="0">
                  <a:pos x="196056" y="423862"/>
                </a:cxn>
                <a:cxn ang="0">
                  <a:pos x="226219" y="423862"/>
                </a:cxn>
                <a:cxn ang="0">
                  <a:pos x="395883" y="315083"/>
                </a:cxn>
                <a:cxn ang="0">
                  <a:pos x="399653" y="307581"/>
                </a:cxn>
                <a:cxn ang="0">
                  <a:pos x="407194" y="288826"/>
                </a:cxn>
                <a:cxn ang="0">
                  <a:pos x="422275" y="225059"/>
                </a:cxn>
                <a:cxn ang="0">
                  <a:pos x="422275" y="198803"/>
                </a:cxn>
                <a:cxn ang="0">
                  <a:pos x="131961" y="48763"/>
                </a:cxn>
                <a:cxn ang="0">
                  <a:pos x="60325" y="108779"/>
                </a:cxn>
                <a:cxn ang="0">
                  <a:pos x="45244" y="135036"/>
                </a:cxn>
                <a:cxn ang="0">
                  <a:pos x="86717" y="198803"/>
                </a:cxn>
                <a:cxn ang="0">
                  <a:pos x="45244" y="135036"/>
                </a:cxn>
                <a:cxn ang="0">
                  <a:pos x="26392" y="225059"/>
                </a:cxn>
                <a:cxn ang="0">
                  <a:pos x="94258" y="288826"/>
                </a:cxn>
                <a:cxn ang="0">
                  <a:pos x="60325" y="315083"/>
                </a:cxn>
                <a:cxn ang="0">
                  <a:pos x="131961" y="375099"/>
                </a:cxn>
                <a:cxn ang="0">
                  <a:pos x="196056" y="393854"/>
                </a:cxn>
                <a:cxn ang="0">
                  <a:pos x="196056" y="315083"/>
                </a:cxn>
                <a:cxn ang="0">
                  <a:pos x="196056" y="288826"/>
                </a:cxn>
                <a:cxn ang="0">
                  <a:pos x="116880" y="225059"/>
                </a:cxn>
                <a:cxn ang="0">
                  <a:pos x="196056" y="288826"/>
                </a:cxn>
                <a:cxn ang="0">
                  <a:pos x="116880" y="198803"/>
                </a:cxn>
                <a:cxn ang="0">
                  <a:pos x="196056" y="135036"/>
                </a:cxn>
                <a:cxn ang="0">
                  <a:pos x="196056" y="108779"/>
                </a:cxn>
                <a:cxn ang="0">
                  <a:pos x="196056" y="30008"/>
                </a:cxn>
                <a:cxn ang="0">
                  <a:pos x="361950" y="108779"/>
                </a:cxn>
                <a:cxn ang="0">
                  <a:pos x="290314" y="48763"/>
                </a:cxn>
                <a:cxn ang="0">
                  <a:pos x="226219" y="30008"/>
                </a:cxn>
                <a:cxn ang="0">
                  <a:pos x="226219" y="108779"/>
                </a:cxn>
                <a:cxn ang="0">
                  <a:pos x="226219" y="135036"/>
                </a:cxn>
                <a:cxn ang="0">
                  <a:pos x="305395" y="198803"/>
                </a:cxn>
                <a:cxn ang="0">
                  <a:pos x="226219" y="135036"/>
                </a:cxn>
                <a:cxn ang="0">
                  <a:pos x="305395" y="225059"/>
                </a:cxn>
                <a:cxn ang="0">
                  <a:pos x="226219" y="288826"/>
                </a:cxn>
                <a:cxn ang="0">
                  <a:pos x="226219" y="393854"/>
                </a:cxn>
                <a:cxn ang="0">
                  <a:pos x="290314" y="315083"/>
                </a:cxn>
                <a:cxn ang="0">
                  <a:pos x="290314" y="375099"/>
                </a:cxn>
                <a:cxn ang="0">
                  <a:pos x="361950" y="315083"/>
                </a:cxn>
                <a:cxn ang="0">
                  <a:pos x="377031" y="288826"/>
                </a:cxn>
                <a:cxn ang="0">
                  <a:pos x="335558" y="225059"/>
                </a:cxn>
                <a:cxn ang="0">
                  <a:pos x="377031" y="288826"/>
                </a:cxn>
                <a:cxn ang="0">
                  <a:pos x="328017" y="135036"/>
                </a:cxn>
                <a:cxn ang="0">
                  <a:pos x="392113" y="198803"/>
                </a:cxn>
              </a:cxnLst>
              <a:rect l="0" t="0" r="0" b="0"/>
              <a:pathLst>
                <a:path w="112" h="113">
                  <a:moveTo>
                    <a:pt x="108" y="36"/>
                  </a:moveTo>
                  <a:cubicBezTo>
                    <a:pt x="109" y="36"/>
                    <a:pt x="109" y="36"/>
                    <a:pt x="109" y="36"/>
                  </a:cubicBezTo>
                  <a:cubicBezTo>
                    <a:pt x="106" y="31"/>
                    <a:pt x="106" y="31"/>
                    <a:pt x="106" y="31"/>
                  </a:cubicBezTo>
                  <a:cubicBezTo>
                    <a:pt x="105" y="29"/>
                    <a:pt x="105" y="29"/>
                    <a:pt x="105" y="29"/>
                  </a:cubicBezTo>
                  <a:cubicBezTo>
                    <a:pt x="105" y="29"/>
                    <a:pt x="105" y="29"/>
                    <a:pt x="105" y="29"/>
                  </a:cubicBezTo>
                  <a:cubicBezTo>
                    <a:pt x="95" y="12"/>
                    <a:pt x="78" y="2"/>
                    <a:pt x="60" y="1"/>
                  </a:cubicBezTo>
                  <a:cubicBezTo>
                    <a:pt x="60" y="0"/>
                    <a:pt x="60" y="0"/>
                    <a:pt x="60" y="0"/>
                  </a:cubicBezTo>
                  <a:cubicBezTo>
                    <a:pt x="52" y="0"/>
                    <a:pt x="52" y="0"/>
                    <a:pt x="52" y="0"/>
                  </a:cubicBezTo>
                  <a:cubicBezTo>
                    <a:pt x="52" y="1"/>
                    <a:pt x="52" y="1"/>
                    <a:pt x="52" y="1"/>
                  </a:cubicBezTo>
                  <a:cubicBezTo>
                    <a:pt x="33" y="2"/>
                    <a:pt x="17" y="12"/>
                    <a:pt x="7" y="29"/>
                  </a:cubicBezTo>
                  <a:cubicBezTo>
                    <a:pt x="7" y="29"/>
                    <a:pt x="7" y="29"/>
                    <a:pt x="7" y="29"/>
                  </a:cubicBezTo>
                  <a:cubicBezTo>
                    <a:pt x="6" y="31"/>
                    <a:pt x="6" y="31"/>
                    <a:pt x="6" y="31"/>
                  </a:cubicBezTo>
                  <a:cubicBezTo>
                    <a:pt x="3" y="36"/>
                    <a:pt x="3" y="36"/>
                    <a:pt x="3" y="36"/>
                  </a:cubicBezTo>
                  <a:cubicBezTo>
                    <a:pt x="4" y="36"/>
                    <a:pt x="4" y="36"/>
                    <a:pt x="4" y="36"/>
                  </a:cubicBezTo>
                  <a:cubicBezTo>
                    <a:pt x="1" y="41"/>
                    <a:pt x="0" y="47"/>
                    <a:pt x="0" y="53"/>
                  </a:cubicBezTo>
                  <a:cubicBezTo>
                    <a:pt x="0" y="53"/>
                    <a:pt x="0" y="53"/>
                    <a:pt x="0" y="53"/>
                  </a:cubicBezTo>
                  <a:cubicBezTo>
                    <a:pt x="0" y="60"/>
                    <a:pt x="0" y="60"/>
                    <a:pt x="0" y="60"/>
                  </a:cubicBezTo>
                  <a:cubicBezTo>
                    <a:pt x="0" y="60"/>
                    <a:pt x="0" y="60"/>
                    <a:pt x="0" y="60"/>
                  </a:cubicBezTo>
                  <a:cubicBezTo>
                    <a:pt x="0" y="66"/>
                    <a:pt x="1" y="72"/>
                    <a:pt x="4" y="77"/>
                  </a:cubicBezTo>
                  <a:cubicBezTo>
                    <a:pt x="3" y="77"/>
                    <a:pt x="3" y="77"/>
                    <a:pt x="3" y="77"/>
                  </a:cubicBezTo>
                  <a:cubicBezTo>
                    <a:pt x="6" y="82"/>
                    <a:pt x="6" y="82"/>
                    <a:pt x="6" y="82"/>
                  </a:cubicBezTo>
                  <a:cubicBezTo>
                    <a:pt x="7" y="84"/>
                    <a:pt x="7" y="84"/>
                    <a:pt x="7" y="84"/>
                  </a:cubicBezTo>
                  <a:cubicBezTo>
                    <a:pt x="7" y="84"/>
                    <a:pt x="7" y="84"/>
                    <a:pt x="7" y="84"/>
                  </a:cubicBezTo>
                  <a:cubicBezTo>
                    <a:pt x="17" y="101"/>
                    <a:pt x="33" y="111"/>
                    <a:pt x="52" y="113"/>
                  </a:cubicBezTo>
                  <a:cubicBezTo>
                    <a:pt x="52" y="113"/>
                    <a:pt x="52" y="113"/>
                    <a:pt x="52" y="113"/>
                  </a:cubicBezTo>
                  <a:cubicBezTo>
                    <a:pt x="60" y="113"/>
                    <a:pt x="60" y="113"/>
                    <a:pt x="60" y="113"/>
                  </a:cubicBezTo>
                  <a:cubicBezTo>
                    <a:pt x="60" y="113"/>
                    <a:pt x="60" y="113"/>
                    <a:pt x="60" y="113"/>
                  </a:cubicBezTo>
                  <a:cubicBezTo>
                    <a:pt x="78" y="111"/>
                    <a:pt x="95" y="101"/>
                    <a:pt x="105" y="84"/>
                  </a:cubicBezTo>
                  <a:cubicBezTo>
                    <a:pt x="105" y="84"/>
                    <a:pt x="105" y="84"/>
                    <a:pt x="105" y="84"/>
                  </a:cubicBezTo>
                  <a:cubicBezTo>
                    <a:pt x="106" y="82"/>
                    <a:pt x="106" y="82"/>
                    <a:pt x="106" y="82"/>
                  </a:cubicBezTo>
                  <a:cubicBezTo>
                    <a:pt x="109" y="77"/>
                    <a:pt x="109" y="77"/>
                    <a:pt x="109" y="77"/>
                  </a:cubicBezTo>
                  <a:cubicBezTo>
                    <a:pt x="108" y="77"/>
                    <a:pt x="108" y="77"/>
                    <a:pt x="108" y="77"/>
                  </a:cubicBezTo>
                  <a:cubicBezTo>
                    <a:pt x="110" y="72"/>
                    <a:pt x="112" y="66"/>
                    <a:pt x="112" y="60"/>
                  </a:cubicBezTo>
                  <a:cubicBezTo>
                    <a:pt x="112" y="60"/>
                    <a:pt x="112" y="60"/>
                    <a:pt x="112" y="60"/>
                  </a:cubicBezTo>
                  <a:cubicBezTo>
                    <a:pt x="112" y="53"/>
                    <a:pt x="112" y="53"/>
                    <a:pt x="112" y="53"/>
                  </a:cubicBezTo>
                  <a:cubicBezTo>
                    <a:pt x="112" y="53"/>
                    <a:pt x="112" y="53"/>
                    <a:pt x="112" y="53"/>
                  </a:cubicBezTo>
                  <a:cubicBezTo>
                    <a:pt x="112" y="47"/>
                    <a:pt x="110" y="41"/>
                    <a:pt x="108" y="36"/>
                  </a:cubicBezTo>
                  <a:close/>
                  <a:moveTo>
                    <a:pt x="35" y="13"/>
                  </a:moveTo>
                  <a:cubicBezTo>
                    <a:pt x="32" y="17"/>
                    <a:pt x="29" y="22"/>
                    <a:pt x="27" y="29"/>
                  </a:cubicBezTo>
                  <a:cubicBezTo>
                    <a:pt x="16" y="29"/>
                    <a:pt x="16" y="29"/>
                    <a:pt x="16" y="29"/>
                  </a:cubicBezTo>
                  <a:cubicBezTo>
                    <a:pt x="21" y="22"/>
                    <a:pt x="28" y="16"/>
                    <a:pt x="35" y="13"/>
                  </a:cubicBezTo>
                  <a:close/>
                  <a:moveTo>
                    <a:pt x="12" y="36"/>
                  </a:moveTo>
                  <a:cubicBezTo>
                    <a:pt x="25" y="36"/>
                    <a:pt x="25" y="36"/>
                    <a:pt x="25" y="36"/>
                  </a:cubicBezTo>
                  <a:cubicBezTo>
                    <a:pt x="24" y="41"/>
                    <a:pt x="23" y="47"/>
                    <a:pt x="23" y="53"/>
                  </a:cubicBezTo>
                  <a:cubicBezTo>
                    <a:pt x="7" y="53"/>
                    <a:pt x="7" y="53"/>
                    <a:pt x="7" y="53"/>
                  </a:cubicBezTo>
                  <a:cubicBezTo>
                    <a:pt x="8" y="47"/>
                    <a:pt x="9" y="41"/>
                    <a:pt x="12" y="36"/>
                  </a:cubicBezTo>
                  <a:close/>
                  <a:moveTo>
                    <a:pt x="12" y="77"/>
                  </a:moveTo>
                  <a:cubicBezTo>
                    <a:pt x="9" y="72"/>
                    <a:pt x="8" y="66"/>
                    <a:pt x="7" y="60"/>
                  </a:cubicBezTo>
                  <a:cubicBezTo>
                    <a:pt x="23" y="60"/>
                    <a:pt x="23" y="60"/>
                    <a:pt x="23" y="60"/>
                  </a:cubicBezTo>
                  <a:cubicBezTo>
                    <a:pt x="23" y="66"/>
                    <a:pt x="24" y="72"/>
                    <a:pt x="25" y="77"/>
                  </a:cubicBezTo>
                  <a:lnTo>
                    <a:pt x="12" y="77"/>
                  </a:lnTo>
                  <a:close/>
                  <a:moveTo>
                    <a:pt x="16" y="84"/>
                  </a:moveTo>
                  <a:cubicBezTo>
                    <a:pt x="27" y="84"/>
                    <a:pt x="27" y="84"/>
                    <a:pt x="27" y="84"/>
                  </a:cubicBezTo>
                  <a:cubicBezTo>
                    <a:pt x="29" y="91"/>
                    <a:pt x="32" y="96"/>
                    <a:pt x="35" y="100"/>
                  </a:cubicBezTo>
                  <a:cubicBezTo>
                    <a:pt x="28" y="97"/>
                    <a:pt x="21" y="91"/>
                    <a:pt x="16" y="84"/>
                  </a:cubicBezTo>
                  <a:close/>
                  <a:moveTo>
                    <a:pt x="52" y="105"/>
                  </a:moveTo>
                  <a:cubicBezTo>
                    <a:pt x="45" y="103"/>
                    <a:pt x="39" y="95"/>
                    <a:pt x="35" y="84"/>
                  </a:cubicBezTo>
                  <a:cubicBezTo>
                    <a:pt x="52" y="84"/>
                    <a:pt x="52" y="84"/>
                    <a:pt x="52" y="84"/>
                  </a:cubicBezTo>
                  <a:lnTo>
                    <a:pt x="52" y="105"/>
                  </a:lnTo>
                  <a:close/>
                  <a:moveTo>
                    <a:pt x="52" y="77"/>
                  </a:moveTo>
                  <a:cubicBezTo>
                    <a:pt x="33" y="77"/>
                    <a:pt x="33" y="77"/>
                    <a:pt x="33" y="77"/>
                  </a:cubicBezTo>
                  <a:cubicBezTo>
                    <a:pt x="32" y="72"/>
                    <a:pt x="31" y="66"/>
                    <a:pt x="31" y="60"/>
                  </a:cubicBezTo>
                  <a:cubicBezTo>
                    <a:pt x="52" y="60"/>
                    <a:pt x="52" y="60"/>
                    <a:pt x="52" y="60"/>
                  </a:cubicBezTo>
                  <a:lnTo>
                    <a:pt x="52" y="77"/>
                  </a:lnTo>
                  <a:close/>
                  <a:moveTo>
                    <a:pt x="52" y="53"/>
                  </a:moveTo>
                  <a:cubicBezTo>
                    <a:pt x="31" y="53"/>
                    <a:pt x="31" y="53"/>
                    <a:pt x="31" y="53"/>
                  </a:cubicBezTo>
                  <a:cubicBezTo>
                    <a:pt x="31" y="47"/>
                    <a:pt x="32" y="41"/>
                    <a:pt x="33" y="36"/>
                  </a:cubicBezTo>
                  <a:cubicBezTo>
                    <a:pt x="52" y="36"/>
                    <a:pt x="52" y="36"/>
                    <a:pt x="52" y="36"/>
                  </a:cubicBezTo>
                  <a:lnTo>
                    <a:pt x="52" y="53"/>
                  </a:lnTo>
                  <a:close/>
                  <a:moveTo>
                    <a:pt x="52" y="29"/>
                  </a:moveTo>
                  <a:cubicBezTo>
                    <a:pt x="35" y="29"/>
                    <a:pt x="35" y="29"/>
                    <a:pt x="35" y="29"/>
                  </a:cubicBezTo>
                  <a:cubicBezTo>
                    <a:pt x="39" y="18"/>
                    <a:pt x="45" y="10"/>
                    <a:pt x="52" y="8"/>
                  </a:cubicBezTo>
                  <a:lnTo>
                    <a:pt x="52" y="29"/>
                  </a:lnTo>
                  <a:close/>
                  <a:moveTo>
                    <a:pt x="96" y="29"/>
                  </a:moveTo>
                  <a:cubicBezTo>
                    <a:pt x="84" y="29"/>
                    <a:pt x="84" y="29"/>
                    <a:pt x="84" y="29"/>
                  </a:cubicBezTo>
                  <a:cubicBezTo>
                    <a:pt x="82" y="22"/>
                    <a:pt x="80" y="17"/>
                    <a:pt x="77" y="13"/>
                  </a:cubicBezTo>
                  <a:cubicBezTo>
                    <a:pt x="84" y="16"/>
                    <a:pt x="91" y="22"/>
                    <a:pt x="96" y="29"/>
                  </a:cubicBezTo>
                  <a:close/>
                  <a:moveTo>
                    <a:pt x="60" y="8"/>
                  </a:moveTo>
                  <a:cubicBezTo>
                    <a:pt x="66" y="10"/>
                    <a:pt x="72" y="18"/>
                    <a:pt x="77" y="29"/>
                  </a:cubicBezTo>
                  <a:cubicBezTo>
                    <a:pt x="60" y="29"/>
                    <a:pt x="60" y="29"/>
                    <a:pt x="60" y="29"/>
                  </a:cubicBezTo>
                  <a:lnTo>
                    <a:pt x="60" y="8"/>
                  </a:lnTo>
                  <a:close/>
                  <a:moveTo>
                    <a:pt x="60" y="36"/>
                  </a:moveTo>
                  <a:cubicBezTo>
                    <a:pt x="79" y="36"/>
                    <a:pt x="79" y="36"/>
                    <a:pt x="79" y="36"/>
                  </a:cubicBezTo>
                  <a:cubicBezTo>
                    <a:pt x="80" y="41"/>
                    <a:pt x="81" y="47"/>
                    <a:pt x="81" y="53"/>
                  </a:cubicBezTo>
                  <a:cubicBezTo>
                    <a:pt x="60" y="53"/>
                    <a:pt x="60" y="53"/>
                    <a:pt x="60" y="53"/>
                  </a:cubicBezTo>
                  <a:lnTo>
                    <a:pt x="60" y="36"/>
                  </a:lnTo>
                  <a:close/>
                  <a:moveTo>
                    <a:pt x="60" y="60"/>
                  </a:moveTo>
                  <a:cubicBezTo>
                    <a:pt x="81" y="60"/>
                    <a:pt x="81" y="60"/>
                    <a:pt x="81" y="60"/>
                  </a:cubicBezTo>
                  <a:cubicBezTo>
                    <a:pt x="81" y="66"/>
                    <a:pt x="80" y="72"/>
                    <a:pt x="79" y="77"/>
                  </a:cubicBezTo>
                  <a:cubicBezTo>
                    <a:pt x="60" y="77"/>
                    <a:pt x="60" y="77"/>
                    <a:pt x="60" y="77"/>
                  </a:cubicBezTo>
                  <a:lnTo>
                    <a:pt x="60" y="60"/>
                  </a:lnTo>
                  <a:close/>
                  <a:moveTo>
                    <a:pt x="60" y="105"/>
                  </a:moveTo>
                  <a:cubicBezTo>
                    <a:pt x="60" y="84"/>
                    <a:pt x="60" y="84"/>
                    <a:pt x="60" y="84"/>
                  </a:cubicBezTo>
                  <a:cubicBezTo>
                    <a:pt x="77" y="84"/>
                    <a:pt x="77" y="84"/>
                    <a:pt x="77" y="84"/>
                  </a:cubicBezTo>
                  <a:cubicBezTo>
                    <a:pt x="72" y="95"/>
                    <a:pt x="66" y="103"/>
                    <a:pt x="60" y="105"/>
                  </a:cubicBezTo>
                  <a:close/>
                  <a:moveTo>
                    <a:pt x="77" y="100"/>
                  </a:moveTo>
                  <a:cubicBezTo>
                    <a:pt x="80" y="96"/>
                    <a:pt x="82" y="91"/>
                    <a:pt x="84" y="84"/>
                  </a:cubicBezTo>
                  <a:cubicBezTo>
                    <a:pt x="96" y="84"/>
                    <a:pt x="96" y="84"/>
                    <a:pt x="96" y="84"/>
                  </a:cubicBezTo>
                  <a:cubicBezTo>
                    <a:pt x="91" y="91"/>
                    <a:pt x="84" y="97"/>
                    <a:pt x="77" y="100"/>
                  </a:cubicBezTo>
                  <a:close/>
                  <a:moveTo>
                    <a:pt x="100" y="77"/>
                  </a:moveTo>
                  <a:cubicBezTo>
                    <a:pt x="87" y="77"/>
                    <a:pt x="87" y="77"/>
                    <a:pt x="87" y="77"/>
                  </a:cubicBezTo>
                  <a:cubicBezTo>
                    <a:pt x="88" y="72"/>
                    <a:pt x="88" y="66"/>
                    <a:pt x="89" y="60"/>
                  </a:cubicBezTo>
                  <a:cubicBezTo>
                    <a:pt x="104" y="60"/>
                    <a:pt x="104" y="60"/>
                    <a:pt x="104" y="60"/>
                  </a:cubicBezTo>
                  <a:cubicBezTo>
                    <a:pt x="104" y="66"/>
                    <a:pt x="103" y="72"/>
                    <a:pt x="100" y="77"/>
                  </a:cubicBezTo>
                  <a:close/>
                  <a:moveTo>
                    <a:pt x="89" y="53"/>
                  </a:moveTo>
                  <a:cubicBezTo>
                    <a:pt x="88" y="47"/>
                    <a:pt x="88" y="41"/>
                    <a:pt x="87" y="36"/>
                  </a:cubicBezTo>
                  <a:cubicBezTo>
                    <a:pt x="100" y="36"/>
                    <a:pt x="100" y="36"/>
                    <a:pt x="100" y="36"/>
                  </a:cubicBezTo>
                  <a:cubicBezTo>
                    <a:pt x="103" y="41"/>
                    <a:pt x="104" y="47"/>
                    <a:pt x="104" y="53"/>
                  </a:cubicBezTo>
                  <a:lnTo>
                    <a:pt x="89" y="53"/>
                  </a:lnTo>
                  <a:close/>
                </a:path>
              </a:pathLst>
            </a:custGeom>
            <a:solidFill>
              <a:schemeClr val="bg1"/>
            </a:solidFill>
            <a:ln w="9525">
              <a:noFill/>
            </a:ln>
          </p:spPr>
          <p:txBody>
            <a:bodyPr/>
            <a:lstStyle/>
            <a:p>
              <a:endParaRPr lang="zh-CN" altLang="en-US" sz="1350"/>
            </a:p>
          </p:txBody>
        </p:sp>
      </p:gr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通用">
    <p:spTree>
      <p:nvGrpSpPr>
        <p:cNvPr id="1" name=""/>
        <p:cNvGrpSpPr/>
        <p:nvPr/>
      </p:nvGrpSpPr>
      <p:grpSpPr>
        <a:xfrm>
          <a:off x="0" y="0"/>
          <a:ext cx="0" cy="0"/>
          <a:chOff x="0" y="0"/>
          <a:chExt cx="0" cy="0"/>
        </a:xfrm>
      </p:grpSpPr>
      <p:sp>
        <p:nvSpPr>
          <p:cNvPr id="2" name="标题 1"/>
          <p:cNvSpPr>
            <a:spLocks noGrp="1"/>
          </p:cNvSpPr>
          <p:nvPr>
            <p:ph type="title"/>
            <p:custDataLst>
              <p:tags r:id="rId1"/>
            </p:custDataLst>
          </p:nvPr>
        </p:nvSpPr>
        <p:spPr>
          <a:xfrm>
            <a:off x="628650" y="530820"/>
            <a:ext cx="7886700" cy="994172"/>
          </a:xfrm>
        </p:spPr>
        <p:txBody>
          <a:bodyPr/>
          <a:lstStyle>
            <a:lvl1pPr>
              <a:defRPr baseline="0">
                <a:latin typeface="Arial" panose="020B0604020202020204" pitchFamily="34" charset="0"/>
                <a:ea typeface="微软雅黑" panose="020B0503020204020204" pitchFamily="34" charset="-122"/>
              </a:defRPr>
            </a:lvl1pPr>
          </a:lstStyle>
          <a:p>
            <a:r>
              <a:rPr lang="zh-CN" altLang="en-US" dirty="0"/>
              <a:t>单击此处编辑母版标题样式</a:t>
            </a:r>
          </a:p>
        </p:txBody>
      </p:sp>
      <p:sp>
        <p:nvSpPr>
          <p:cNvPr id="3" name="日期占位符 2"/>
          <p:cNvSpPr>
            <a:spLocks noGrp="1"/>
          </p:cNvSpPr>
          <p:nvPr>
            <p:ph type="dt" sz="half" idx="10"/>
            <p:custDataLst>
              <p:tags r:id="rId2"/>
            </p:custDataLst>
          </p:nvPr>
        </p:nvSpPr>
        <p:spPr>
          <a:xfrm>
            <a:off x="285750" y="6356350"/>
            <a:ext cx="2743200" cy="365125"/>
          </a:xfrm>
        </p:spPr>
        <p:txBody>
          <a:bodyPr/>
          <a:lstStyle/>
          <a:p>
            <a:fld id="{760FBDFE-C587-4B4C-A407-44438C67B59E}" type="datetimeFigureOut">
              <a:rPr lang="zh-CN" altLang="en-US" smtClean="0"/>
              <a:t>2025/8/10</a:t>
            </a:fld>
            <a:endParaRPr lang="zh-CN" altLang="en-US"/>
          </a:p>
        </p:txBody>
      </p:sp>
      <p:sp>
        <p:nvSpPr>
          <p:cNvPr id="4" name="页脚占位符 3"/>
          <p:cNvSpPr>
            <a:spLocks noGrp="1"/>
          </p:cNvSpPr>
          <p:nvPr>
            <p:ph type="ftr" sz="quarter" idx="11"/>
            <p:custDataLst>
              <p:tags r:id="rId3"/>
            </p:custDataLst>
          </p:nvPr>
        </p:nvSpPr>
        <p:spPr>
          <a:xfrm>
            <a:off x="2514600" y="6356350"/>
            <a:ext cx="4114800" cy="365125"/>
          </a:xfrm>
        </p:spPr>
        <p:txBody>
          <a:bodyPr/>
          <a:lstStyle/>
          <a:p>
            <a:endParaRPr lang="zh-CN" altLang="en-US" dirty="0"/>
          </a:p>
        </p:txBody>
      </p:sp>
      <p:sp>
        <p:nvSpPr>
          <p:cNvPr id="5" name="灯片编号占位符 4"/>
          <p:cNvSpPr>
            <a:spLocks noGrp="1"/>
          </p:cNvSpPr>
          <p:nvPr>
            <p:ph type="sldNum" sz="quarter" idx="12"/>
            <p:custDataLst>
              <p:tags r:id="rId4"/>
            </p:custDataLst>
          </p:nvPr>
        </p:nvSpPr>
        <p:spPr>
          <a:xfrm>
            <a:off x="6115050" y="6356350"/>
            <a:ext cx="2743200" cy="365125"/>
          </a:xfrm>
        </p:spPr>
        <p:txBody>
          <a:bodyPr/>
          <a:lstStyle/>
          <a:p>
            <a:fld id="{49AE70B2-8BF9-45C0-BB95-33D1B9D3A854}" type="slidenum">
              <a:rPr lang="zh-CN" altLang="en-US" smtClean="0"/>
              <a:t>‹#›</a:t>
            </a:fld>
            <a:endParaRPr lang="zh-CN" altLang="en-US" dirty="0"/>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相框">
    <p:spTree>
      <p:nvGrpSpPr>
        <p:cNvPr id="1" name=""/>
        <p:cNvGrpSpPr/>
        <p:nvPr/>
      </p:nvGrpSpPr>
      <p:grpSpPr>
        <a:xfrm>
          <a:off x="0" y="0"/>
          <a:ext cx="0" cy="0"/>
          <a:chOff x="0" y="0"/>
          <a:chExt cx="0" cy="0"/>
        </a:xfrm>
      </p:grpSpPr>
      <p:sp>
        <p:nvSpPr>
          <p:cNvPr id="8" name="矩形 7"/>
          <p:cNvSpPr/>
          <p:nvPr userDrawn="1">
            <p:custDataLst>
              <p:tags r:id="rId1"/>
            </p:custDataLst>
          </p:nvPr>
        </p:nvSpPr>
        <p:spPr>
          <a:xfrm>
            <a:off x="219600" y="304200"/>
            <a:ext cx="8704800" cy="62496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2" name="标题 1"/>
          <p:cNvSpPr>
            <a:spLocks noGrp="1"/>
          </p:cNvSpPr>
          <p:nvPr>
            <p:ph type="title" hasCustomPrompt="1"/>
            <p:custDataLst>
              <p:tags r:id="rId2"/>
            </p:custDataLst>
          </p:nvPr>
        </p:nvSpPr>
        <p:spPr>
          <a:xfrm>
            <a:off x="961200" y="1339650"/>
            <a:ext cx="7219800" cy="542700"/>
          </a:xfrm>
        </p:spPr>
        <p:txBody>
          <a:bodyPr anchor="ctr"/>
          <a:lstStyle>
            <a:lvl1pPr>
              <a:defRPr sz="2400" baseline="0">
                <a:solidFill>
                  <a:schemeClr val="tx1"/>
                </a:solidFill>
                <a:latin typeface="Arial" panose="020B0604020202020204" pitchFamily="34" charset="0"/>
                <a:ea typeface="微软雅黑" panose="020B0503020204020204" pitchFamily="34" charset="-122"/>
              </a:defRPr>
            </a:lvl1pPr>
          </a:lstStyle>
          <a:p>
            <a:r>
              <a:rPr lang="zh-CN" altLang="en-US" dirty="0"/>
              <a:t>单击此处编辑标题</a:t>
            </a:r>
          </a:p>
        </p:txBody>
      </p:sp>
      <p:sp>
        <p:nvSpPr>
          <p:cNvPr id="7" name="内容占位符 6"/>
          <p:cNvSpPr>
            <a:spLocks noGrp="1"/>
          </p:cNvSpPr>
          <p:nvPr>
            <p:ph sz="quarter" idx="13"/>
            <p:custDataLst>
              <p:tags r:id="rId3"/>
            </p:custDataLst>
          </p:nvPr>
        </p:nvSpPr>
        <p:spPr>
          <a:xfrm>
            <a:off x="960835" y="2594250"/>
            <a:ext cx="7219950" cy="2583900"/>
          </a:xfrm>
        </p:spPr>
        <p:txBody>
          <a:bodyPr/>
          <a:lstStyle>
            <a:lvl1pPr>
              <a:defRPr baseline="0">
                <a:solidFill>
                  <a:schemeClr val="tx1"/>
                </a:solidFill>
                <a:latin typeface="Arial" panose="020B0604020202020204" pitchFamily="34" charset="0"/>
                <a:ea typeface="微软雅黑" panose="020B0503020204020204" pitchFamily="34" charset="-122"/>
              </a:defRPr>
            </a:lvl1pPr>
            <a:lvl2pPr>
              <a:defRPr baseline="0">
                <a:solidFill>
                  <a:schemeClr val="tx1"/>
                </a:solidFill>
                <a:latin typeface="Arial" panose="020B0604020202020204" pitchFamily="34" charset="0"/>
                <a:ea typeface="微软雅黑" panose="020B0503020204020204" pitchFamily="34" charset="-122"/>
              </a:defRPr>
            </a:lvl2pPr>
            <a:lvl3pPr>
              <a:defRPr baseline="0">
                <a:solidFill>
                  <a:schemeClr val="tx1"/>
                </a:solidFill>
                <a:latin typeface="Arial" panose="020B0604020202020204" pitchFamily="34" charset="0"/>
                <a:ea typeface="微软雅黑" panose="020B0503020204020204" pitchFamily="34" charset="-122"/>
              </a:defRPr>
            </a:lvl3pPr>
            <a:lvl4pPr>
              <a:defRPr baseline="0">
                <a:solidFill>
                  <a:schemeClr val="tx1"/>
                </a:solidFill>
                <a:latin typeface="Arial" panose="020B0604020202020204" pitchFamily="34" charset="0"/>
                <a:ea typeface="微软雅黑" panose="020B0503020204020204" pitchFamily="34" charset="-122"/>
              </a:defRPr>
            </a:lvl4pPr>
            <a:lvl5pPr>
              <a:defRPr baseline="0">
                <a:solidFill>
                  <a:schemeClr val="tx1"/>
                </a:solidFill>
                <a:latin typeface="Arial" panose="020B0604020202020204" pitchFamily="34" charset="0"/>
                <a:ea typeface="微软雅黑" panose="020B0503020204020204" pitchFamily="34" charset="-122"/>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3" name="日期占位符 2"/>
          <p:cNvSpPr>
            <a:spLocks noGrp="1"/>
          </p:cNvSpPr>
          <p:nvPr>
            <p:ph type="dt" sz="half" idx="10"/>
            <p:custDataLst>
              <p:tags r:id="rId4"/>
            </p:custDataLst>
          </p:nvPr>
        </p:nvSpPr>
        <p:spPr>
          <a:xfrm>
            <a:off x="285750" y="6356350"/>
            <a:ext cx="2743200" cy="365125"/>
          </a:xfrm>
        </p:spPr>
        <p:txBody>
          <a:bodyPr/>
          <a:lstStyle/>
          <a:p>
            <a:fld id="{760FBDFE-C587-4B4C-A407-44438C67B59E}" type="datetimeFigureOut">
              <a:rPr lang="zh-CN" altLang="en-US" smtClean="0"/>
              <a:t>2025/8/10</a:t>
            </a:fld>
            <a:endParaRPr lang="zh-CN" altLang="en-US"/>
          </a:p>
        </p:txBody>
      </p:sp>
      <p:sp>
        <p:nvSpPr>
          <p:cNvPr id="4" name="页脚占位符 3"/>
          <p:cNvSpPr>
            <a:spLocks noGrp="1"/>
          </p:cNvSpPr>
          <p:nvPr>
            <p:ph type="ftr" sz="quarter" idx="11"/>
            <p:custDataLst>
              <p:tags r:id="rId5"/>
            </p:custDataLst>
          </p:nvPr>
        </p:nvSpPr>
        <p:spPr>
          <a:xfrm>
            <a:off x="2514600" y="6356350"/>
            <a:ext cx="4114800" cy="365125"/>
          </a:xfrm>
        </p:spPr>
        <p:txBody>
          <a:bodyPr/>
          <a:lstStyle/>
          <a:p>
            <a:endParaRPr lang="zh-CN" altLang="en-US" dirty="0"/>
          </a:p>
        </p:txBody>
      </p:sp>
      <p:sp>
        <p:nvSpPr>
          <p:cNvPr id="5" name="灯片编号占位符 4"/>
          <p:cNvSpPr>
            <a:spLocks noGrp="1"/>
          </p:cNvSpPr>
          <p:nvPr>
            <p:ph type="sldNum" sz="quarter" idx="12"/>
            <p:custDataLst>
              <p:tags r:id="rId6"/>
            </p:custDataLst>
          </p:nvPr>
        </p:nvSpPr>
        <p:spPr>
          <a:xfrm>
            <a:off x="6115050" y="6356350"/>
            <a:ext cx="2743200" cy="365125"/>
          </a:xfrm>
        </p:spPr>
        <p:txBody>
          <a:bodyPr/>
          <a:lstStyle/>
          <a:p>
            <a:fld id="{49AE70B2-8BF9-45C0-BB95-33D1B9D3A854}" type="slidenum">
              <a:rPr lang="zh-CN" altLang="en-US" smtClean="0"/>
              <a:t>‹#›</a:t>
            </a:fld>
            <a:endParaRPr lang="zh-CN" altLang="en-US" dirty="0"/>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左右">
    <p:spTree>
      <p:nvGrpSpPr>
        <p:cNvPr id="1" name=""/>
        <p:cNvGrpSpPr/>
        <p:nvPr/>
      </p:nvGrpSpPr>
      <p:grpSpPr>
        <a:xfrm>
          <a:off x="0" y="0"/>
          <a:ext cx="0" cy="0"/>
          <a:chOff x="0" y="0"/>
          <a:chExt cx="0" cy="0"/>
        </a:xfrm>
      </p:grpSpPr>
      <p:sp>
        <p:nvSpPr>
          <p:cNvPr id="8" name="矩形 7"/>
          <p:cNvSpPr/>
          <p:nvPr userDrawn="1">
            <p:custDataLst>
              <p:tags r:id="rId1"/>
            </p:custDataLst>
          </p:nvPr>
        </p:nvSpPr>
        <p:spPr>
          <a:xfrm>
            <a:off x="0" y="0"/>
            <a:ext cx="3617595" cy="6866255"/>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sz="1350" dirty="0">
              <a:sym typeface="+mn-ea"/>
            </a:endParaRPr>
          </a:p>
        </p:txBody>
      </p:sp>
      <p:sp>
        <p:nvSpPr>
          <p:cNvPr id="2" name="标题 1"/>
          <p:cNvSpPr>
            <a:spLocks noGrp="1"/>
          </p:cNvSpPr>
          <p:nvPr>
            <p:ph type="title" hasCustomPrompt="1"/>
            <p:custDataLst>
              <p:tags r:id="rId2"/>
            </p:custDataLst>
          </p:nvPr>
        </p:nvSpPr>
        <p:spPr>
          <a:xfrm>
            <a:off x="437400" y="880650"/>
            <a:ext cx="2970000" cy="661500"/>
          </a:xfrm>
        </p:spPr>
        <p:txBody>
          <a:bodyPr anchor="ctr"/>
          <a:lstStyle>
            <a:lvl1pPr>
              <a:defRPr sz="2700" baseline="0">
                <a:solidFill>
                  <a:schemeClr val="tx1"/>
                </a:solidFill>
                <a:latin typeface="Arial" panose="020B0604020202020204" pitchFamily="34" charset="0"/>
                <a:ea typeface="微软雅黑" panose="020B0503020204020204" pitchFamily="34" charset="-122"/>
              </a:defRPr>
            </a:lvl1pPr>
          </a:lstStyle>
          <a:p>
            <a:r>
              <a:rPr lang="zh-CN" altLang="en-US" dirty="0"/>
              <a:t>单击编辑标题</a:t>
            </a:r>
          </a:p>
        </p:txBody>
      </p:sp>
      <p:sp>
        <p:nvSpPr>
          <p:cNvPr id="3" name="日期占位符 2"/>
          <p:cNvSpPr>
            <a:spLocks noGrp="1"/>
          </p:cNvSpPr>
          <p:nvPr>
            <p:ph type="dt" sz="half" idx="10"/>
            <p:custDataLst>
              <p:tags r:id="rId3"/>
            </p:custDataLst>
          </p:nvPr>
        </p:nvSpPr>
        <p:spPr>
          <a:xfrm>
            <a:off x="285750" y="6356350"/>
            <a:ext cx="2743200" cy="365125"/>
          </a:xfrm>
        </p:spPr>
        <p:txBody>
          <a:bodyPr/>
          <a:lstStyle/>
          <a:p>
            <a:fld id="{760FBDFE-C587-4B4C-A407-44438C67B59E}" type="datetimeFigureOut">
              <a:rPr lang="zh-CN" altLang="en-US" smtClean="0"/>
              <a:t>2025/8/10</a:t>
            </a:fld>
            <a:endParaRPr lang="zh-CN" altLang="en-US"/>
          </a:p>
        </p:txBody>
      </p:sp>
      <p:sp>
        <p:nvSpPr>
          <p:cNvPr id="4" name="页脚占位符 3"/>
          <p:cNvSpPr>
            <a:spLocks noGrp="1"/>
          </p:cNvSpPr>
          <p:nvPr>
            <p:ph type="ftr" sz="quarter" idx="11"/>
            <p:custDataLst>
              <p:tags r:id="rId4"/>
            </p:custDataLst>
          </p:nvPr>
        </p:nvSpPr>
        <p:spPr>
          <a:xfrm>
            <a:off x="2514600" y="6356350"/>
            <a:ext cx="4114800" cy="365125"/>
          </a:xfrm>
        </p:spPr>
        <p:txBody>
          <a:bodyPr/>
          <a:lstStyle/>
          <a:p>
            <a:endParaRPr lang="zh-CN" altLang="en-US" dirty="0"/>
          </a:p>
        </p:txBody>
      </p:sp>
      <p:sp>
        <p:nvSpPr>
          <p:cNvPr id="5" name="灯片编号占位符 4"/>
          <p:cNvSpPr>
            <a:spLocks noGrp="1"/>
          </p:cNvSpPr>
          <p:nvPr>
            <p:ph type="sldNum" sz="quarter" idx="12"/>
            <p:custDataLst>
              <p:tags r:id="rId5"/>
            </p:custDataLst>
          </p:nvPr>
        </p:nvSpPr>
        <p:spPr>
          <a:xfrm>
            <a:off x="6115050" y="6356350"/>
            <a:ext cx="2743200" cy="365125"/>
          </a:xfrm>
        </p:spPr>
        <p:txBody>
          <a:bodyPr/>
          <a:lstStyle/>
          <a:p>
            <a:fld id="{49AE70B2-8BF9-45C0-BB95-33D1B9D3A854}" type="slidenum">
              <a:rPr lang="zh-CN" altLang="en-US" smtClean="0"/>
              <a:t>‹#›</a:t>
            </a:fld>
            <a:endParaRPr lang="zh-CN" altLang="en-US" dirty="0"/>
          </a:p>
        </p:txBody>
      </p:sp>
      <p:sp>
        <p:nvSpPr>
          <p:cNvPr id="7" name="文本占位符 6"/>
          <p:cNvSpPr>
            <a:spLocks noGrp="1"/>
          </p:cNvSpPr>
          <p:nvPr>
            <p:ph type="body" sz="quarter" idx="13"/>
            <p:custDataLst>
              <p:tags r:id="rId6"/>
            </p:custDataLst>
          </p:nvPr>
        </p:nvSpPr>
        <p:spPr>
          <a:xfrm>
            <a:off x="440100" y="2275650"/>
            <a:ext cx="2967300" cy="3069900"/>
          </a:xfrm>
        </p:spPr>
        <p:txBody>
          <a:bodyPr/>
          <a:lstStyle>
            <a:lvl1pPr>
              <a:defRPr baseline="0">
                <a:solidFill>
                  <a:schemeClr val="tx1"/>
                </a:solidFill>
                <a:latin typeface="Arial" panose="020B0604020202020204" pitchFamily="34" charset="0"/>
                <a:ea typeface="微软雅黑" panose="020B0503020204020204" pitchFamily="34" charset="-122"/>
              </a:defRPr>
            </a:lvl1pPr>
            <a:lvl2pPr>
              <a:defRPr baseline="0">
                <a:solidFill>
                  <a:schemeClr val="tx1"/>
                </a:solidFill>
                <a:latin typeface="Arial" panose="020B0604020202020204" pitchFamily="34" charset="0"/>
                <a:ea typeface="微软雅黑" panose="020B0503020204020204" pitchFamily="34" charset="-122"/>
              </a:defRPr>
            </a:lvl2pPr>
            <a:lvl3pPr>
              <a:defRPr baseline="0">
                <a:solidFill>
                  <a:schemeClr val="tx1"/>
                </a:solidFill>
                <a:latin typeface="Arial" panose="020B0604020202020204" pitchFamily="34" charset="0"/>
                <a:ea typeface="微软雅黑" panose="020B0503020204020204" pitchFamily="34" charset="-122"/>
              </a:defRPr>
            </a:lvl3pPr>
            <a:lvl4pPr>
              <a:defRPr baseline="0">
                <a:solidFill>
                  <a:schemeClr val="tx1"/>
                </a:solidFill>
                <a:latin typeface="Arial" panose="020B0604020202020204" pitchFamily="34" charset="0"/>
                <a:ea typeface="微软雅黑" panose="020B0503020204020204" pitchFamily="34" charset="-122"/>
              </a:defRPr>
            </a:lvl4pPr>
            <a:lvl5pPr>
              <a:defRPr baseline="0">
                <a:solidFill>
                  <a:schemeClr val="tx1"/>
                </a:solidFill>
                <a:latin typeface="Arial" panose="020B0604020202020204" pitchFamily="34" charset="0"/>
                <a:ea typeface="微软雅黑" panose="020B0503020204020204" pitchFamily="34" charset="-122"/>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9" name="内容占位符 8"/>
          <p:cNvSpPr>
            <a:spLocks noGrp="1"/>
          </p:cNvSpPr>
          <p:nvPr>
            <p:ph sz="quarter" idx="14"/>
            <p:custDataLst>
              <p:tags r:id="rId7"/>
            </p:custDataLst>
          </p:nvPr>
        </p:nvSpPr>
        <p:spPr>
          <a:xfrm>
            <a:off x="3825900" y="1405930"/>
            <a:ext cx="4860000" cy="3815953"/>
          </a:xfrm>
        </p:spPr>
        <p:txBody>
          <a:bodyPr/>
          <a:lstStyle>
            <a:lvl1pPr>
              <a:defRPr baseline="0">
                <a:solidFill>
                  <a:schemeClr val="tx1"/>
                </a:solidFill>
                <a:latin typeface="Arial" panose="020B0604020202020204" pitchFamily="34" charset="0"/>
                <a:ea typeface="微软雅黑" panose="020B0503020204020204" pitchFamily="34" charset="-122"/>
              </a:defRPr>
            </a:lvl1pPr>
            <a:lvl2pPr>
              <a:defRPr baseline="0">
                <a:solidFill>
                  <a:schemeClr val="tx1"/>
                </a:solidFill>
                <a:latin typeface="Arial" panose="020B0604020202020204" pitchFamily="34" charset="0"/>
                <a:ea typeface="微软雅黑" panose="020B0503020204020204" pitchFamily="34" charset="-122"/>
              </a:defRPr>
            </a:lvl2pPr>
            <a:lvl3pPr>
              <a:defRPr baseline="0">
                <a:solidFill>
                  <a:schemeClr val="tx1"/>
                </a:solidFill>
                <a:latin typeface="Arial" panose="020B0604020202020204" pitchFamily="34" charset="0"/>
                <a:ea typeface="微软雅黑" panose="020B0503020204020204" pitchFamily="34" charset="-122"/>
              </a:defRPr>
            </a:lvl3pPr>
            <a:lvl4pPr>
              <a:defRPr baseline="0">
                <a:solidFill>
                  <a:schemeClr val="tx1"/>
                </a:solidFill>
                <a:latin typeface="Arial" panose="020B0604020202020204" pitchFamily="34" charset="0"/>
                <a:ea typeface="微软雅黑" panose="020B0503020204020204" pitchFamily="34" charset="-122"/>
              </a:defRPr>
            </a:lvl4pPr>
            <a:lvl5pPr>
              <a:defRPr baseline="0">
                <a:solidFill>
                  <a:schemeClr val="tx1"/>
                </a:solidFill>
                <a:latin typeface="Arial" panose="020B0604020202020204" pitchFamily="34" charset="0"/>
                <a:ea typeface="微软雅黑" panose="020B0503020204020204" pitchFamily="34" charset="-122"/>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上下">
    <p:spTree>
      <p:nvGrpSpPr>
        <p:cNvPr id="1" name=""/>
        <p:cNvGrpSpPr/>
        <p:nvPr/>
      </p:nvGrpSpPr>
      <p:grpSpPr>
        <a:xfrm>
          <a:off x="0" y="0"/>
          <a:ext cx="0" cy="0"/>
          <a:chOff x="0" y="0"/>
          <a:chExt cx="0" cy="0"/>
        </a:xfrm>
      </p:grpSpPr>
      <p:sp>
        <p:nvSpPr>
          <p:cNvPr id="10" name="矩形 9"/>
          <p:cNvSpPr/>
          <p:nvPr userDrawn="1">
            <p:custDataLst>
              <p:tags r:id="rId1"/>
            </p:custDataLst>
          </p:nvPr>
        </p:nvSpPr>
        <p:spPr>
          <a:xfrm>
            <a:off x="0" y="0"/>
            <a:ext cx="9144000" cy="2664000"/>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sz="1350">
              <a:sym typeface="+mn-ea"/>
            </a:endParaRPr>
          </a:p>
        </p:txBody>
      </p:sp>
      <p:sp>
        <p:nvSpPr>
          <p:cNvPr id="2" name="标题 1"/>
          <p:cNvSpPr>
            <a:spLocks noGrp="1"/>
          </p:cNvSpPr>
          <p:nvPr>
            <p:ph type="title"/>
            <p:custDataLst>
              <p:tags r:id="rId2"/>
            </p:custDataLst>
          </p:nvPr>
        </p:nvSpPr>
        <p:spPr>
          <a:xfrm>
            <a:off x="459000" y="859500"/>
            <a:ext cx="8232300" cy="469800"/>
          </a:xfrm>
        </p:spPr>
        <p:txBody>
          <a:bodyPr anchor="ctr"/>
          <a:lstStyle>
            <a:lvl1pPr algn="ctr">
              <a:defRPr sz="2700" baseline="0">
                <a:solidFill>
                  <a:schemeClr val="tx1"/>
                </a:solidFill>
                <a:latin typeface="Arial" panose="020B0604020202020204" pitchFamily="34" charset="0"/>
                <a:ea typeface="微软雅黑" panose="020B0503020204020204" pitchFamily="34" charset="-122"/>
              </a:defRPr>
            </a:lvl1pPr>
          </a:lstStyle>
          <a:p>
            <a:r>
              <a:rPr lang="zh-CN" altLang="en-US"/>
              <a:t>单击此处编辑母版标题样式</a:t>
            </a:r>
          </a:p>
        </p:txBody>
      </p:sp>
      <p:sp>
        <p:nvSpPr>
          <p:cNvPr id="3" name="日期占位符 2"/>
          <p:cNvSpPr>
            <a:spLocks noGrp="1"/>
          </p:cNvSpPr>
          <p:nvPr>
            <p:ph type="dt" sz="half" idx="10"/>
            <p:custDataLst>
              <p:tags r:id="rId3"/>
            </p:custDataLst>
          </p:nvPr>
        </p:nvSpPr>
        <p:spPr>
          <a:xfrm>
            <a:off x="285750" y="6356350"/>
            <a:ext cx="2743200" cy="365125"/>
          </a:xfrm>
        </p:spPr>
        <p:txBody>
          <a:bodyPr/>
          <a:lstStyle/>
          <a:p>
            <a:fld id="{760FBDFE-C587-4B4C-A407-44438C67B59E}" type="datetimeFigureOut">
              <a:rPr lang="zh-CN" altLang="en-US" smtClean="0"/>
              <a:t>2025/8/10</a:t>
            </a:fld>
            <a:endParaRPr lang="zh-CN" altLang="en-US"/>
          </a:p>
        </p:txBody>
      </p:sp>
      <p:sp>
        <p:nvSpPr>
          <p:cNvPr id="4" name="页脚占位符 3"/>
          <p:cNvSpPr>
            <a:spLocks noGrp="1"/>
          </p:cNvSpPr>
          <p:nvPr>
            <p:ph type="ftr" sz="quarter" idx="11"/>
            <p:custDataLst>
              <p:tags r:id="rId4"/>
            </p:custDataLst>
          </p:nvPr>
        </p:nvSpPr>
        <p:spPr>
          <a:xfrm>
            <a:off x="2514600" y="6356350"/>
            <a:ext cx="4114800" cy="365125"/>
          </a:xfrm>
        </p:spPr>
        <p:txBody>
          <a:bodyPr/>
          <a:lstStyle/>
          <a:p>
            <a:endParaRPr lang="zh-CN" altLang="en-US" dirty="0"/>
          </a:p>
        </p:txBody>
      </p:sp>
      <p:sp>
        <p:nvSpPr>
          <p:cNvPr id="5" name="灯片编号占位符 4"/>
          <p:cNvSpPr>
            <a:spLocks noGrp="1"/>
          </p:cNvSpPr>
          <p:nvPr>
            <p:ph type="sldNum" sz="quarter" idx="12"/>
            <p:custDataLst>
              <p:tags r:id="rId5"/>
            </p:custDataLst>
          </p:nvPr>
        </p:nvSpPr>
        <p:spPr>
          <a:xfrm>
            <a:off x="6115050" y="6356350"/>
            <a:ext cx="2743200" cy="365125"/>
          </a:xfrm>
        </p:spPr>
        <p:txBody>
          <a:bodyPr/>
          <a:lstStyle/>
          <a:p>
            <a:fld id="{49AE70B2-8BF9-45C0-BB95-33D1B9D3A854}" type="slidenum">
              <a:rPr lang="zh-CN" altLang="en-US" smtClean="0"/>
              <a:t>‹#›</a:t>
            </a:fld>
            <a:endParaRPr lang="zh-CN" altLang="en-US" dirty="0"/>
          </a:p>
        </p:txBody>
      </p:sp>
      <p:sp>
        <p:nvSpPr>
          <p:cNvPr id="7" name="文本占位符 6"/>
          <p:cNvSpPr>
            <a:spLocks noGrp="1"/>
          </p:cNvSpPr>
          <p:nvPr>
            <p:ph type="body" sz="quarter" idx="13"/>
            <p:custDataLst>
              <p:tags r:id="rId6"/>
            </p:custDataLst>
          </p:nvPr>
        </p:nvSpPr>
        <p:spPr>
          <a:xfrm>
            <a:off x="459000" y="1763100"/>
            <a:ext cx="8231981" cy="621000"/>
          </a:xfrm>
        </p:spPr>
        <p:txBody>
          <a:bodyPr/>
          <a:lstStyle>
            <a:lvl1pPr algn="ctr">
              <a:defRPr baseline="0">
                <a:solidFill>
                  <a:schemeClr val="tx1"/>
                </a:solidFill>
                <a:latin typeface="Arial" panose="020B0604020202020204" pitchFamily="34" charset="0"/>
                <a:ea typeface="微软雅黑" panose="020B0503020204020204" pitchFamily="34" charset="-122"/>
              </a:defRPr>
            </a:lvl1pPr>
          </a:lstStyle>
          <a:p>
            <a:pPr lvl="0"/>
            <a:r>
              <a:rPr lang="zh-CN" altLang="en-US" dirty="0"/>
              <a:t>单击此处编辑母版文本样式</a:t>
            </a:r>
          </a:p>
        </p:txBody>
      </p:sp>
      <p:sp>
        <p:nvSpPr>
          <p:cNvPr id="9" name="内容占位符 8"/>
          <p:cNvSpPr>
            <a:spLocks noGrp="1"/>
          </p:cNvSpPr>
          <p:nvPr>
            <p:ph sz="quarter" idx="14"/>
            <p:custDataLst>
              <p:tags r:id="rId7"/>
            </p:custDataLst>
          </p:nvPr>
        </p:nvSpPr>
        <p:spPr>
          <a:xfrm>
            <a:off x="459581" y="3236850"/>
            <a:ext cx="8224200" cy="2573100"/>
          </a:xfrm>
        </p:spPr>
        <p:txBody>
          <a:bodyPr/>
          <a:lstStyle>
            <a:lvl1pPr>
              <a:defRPr baseline="0">
                <a:solidFill>
                  <a:schemeClr val="tx1"/>
                </a:solidFill>
                <a:latin typeface="Arial" panose="020B0604020202020204" pitchFamily="34" charset="0"/>
                <a:ea typeface="微软雅黑" panose="020B0503020204020204" pitchFamily="34" charset="-122"/>
              </a:defRPr>
            </a:lvl1pPr>
            <a:lvl2pPr>
              <a:defRPr baseline="0">
                <a:solidFill>
                  <a:schemeClr val="tx1"/>
                </a:solidFill>
                <a:latin typeface="Arial" panose="020B0604020202020204" pitchFamily="34" charset="0"/>
                <a:ea typeface="微软雅黑" panose="020B0503020204020204" pitchFamily="34" charset="-122"/>
              </a:defRPr>
            </a:lvl2pPr>
            <a:lvl3pPr>
              <a:defRPr baseline="0">
                <a:solidFill>
                  <a:schemeClr val="tx1"/>
                </a:solidFill>
                <a:latin typeface="Arial" panose="020B0604020202020204" pitchFamily="34" charset="0"/>
                <a:ea typeface="微软雅黑" panose="020B0503020204020204" pitchFamily="34" charset="-122"/>
              </a:defRPr>
            </a:lvl3pPr>
            <a:lvl4pPr>
              <a:defRPr baseline="0">
                <a:solidFill>
                  <a:schemeClr val="tx1"/>
                </a:solidFill>
                <a:latin typeface="Arial" panose="020B0604020202020204" pitchFamily="34" charset="0"/>
                <a:ea typeface="微软雅黑" panose="020B0503020204020204" pitchFamily="34" charset="-122"/>
              </a:defRPr>
            </a:lvl4pPr>
            <a:lvl5pPr>
              <a:defRPr baseline="0">
                <a:solidFill>
                  <a:schemeClr val="tx1"/>
                </a:solidFill>
                <a:latin typeface="Arial" panose="020B0604020202020204" pitchFamily="34" charset="0"/>
                <a:ea typeface="微软雅黑" panose="020B0503020204020204" pitchFamily="34" charset="-122"/>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下上">
    <p:spTree>
      <p:nvGrpSpPr>
        <p:cNvPr id="1" name=""/>
        <p:cNvGrpSpPr/>
        <p:nvPr/>
      </p:nvGrpSpPr>
      <p:grpSpPr>
        <a:xfrm>
          <a:off x="0" y="0"/>
          <a:ext cx="0" cy="0"/>
          <a:chOff x="0" y="0"/>
          <a:chExt cx="0" cy="0"/>
        </a:xfrm>
      </p:grpSpPr>
      <p:sp>
        <p:nvSpPr>
          <p:cNvPr id="8" name="矩形 7"/>
          <p:cNvSpPr/>
          <p:nvPr userDrawn="1">
            <p:custDataLst>
              <p:tags r:id="rId1"/>
            </p:custDataLst>
          </p:nvPr>
        </p:nvSpPr>
        <p:spPr>
          <a:xfrm>
            <a:off x="0" y="5029201"/>
            <a:ext cx="9144000" cy="1828799"/>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sz="1350">
              <a:sym typeface="+mn-ea"/>
            </a:endParaRPr>
          </a:p>
        </p:txBody>
      </p:sp>
      <p:sp>
        <p:nvSpPr>
          <p:cNvPr id="2" name="标题 1"/>
          <p:cNvSpPr>
            <a:spLocks noGrp="1"/>
          </p:cNvSpPr>
          <p:nvPr>
            <p:ph type="title"/>
            <p:custDataLst>
              <p:tags r:id="rId2"/>
            </p:custDataLst>
          </p:nvPr>
        </p:nvSpPr>
        <p:spPr>
          <a:xfrm>
            <a:off x="453600" y="740250"/>
            <a:ext cx="8232300" cy="423900"/>
          </a:xfrm>
        </p:spPr>
        <p:txBody>
          <a:bodyPr anchor="ctr"/>
          <a:lstStyle>
            <a:lvl1pPr algn="ctr">
              <a:defRPr sz="2400" baseline="0">
                <a:solidFill>
                  <a:schemeClr val="tx1"/>
                </a:solidFill>
                <a:latin typeface="Arial" panose="020B0604020202020204" pitchFamily="34" charset="0"/>
                <a:ea typeface="微软雅黑" panose="020B0503020204020204" pitchFamily="34" charset="-122"/>
              </a:defRPr>
            </a:lvl1pPr>
          </a:lstStyle>
          <a:p>
            <a:r>
              <a:rPr lang="zh-CN" altLang="en-US" dirty="0"/>
              <a:t>单击此处编辑母版标题样式</a:t>
            </a:r>
          </a:p>
        </p:txBody>
      </p:sp>
      <p:sp>
        <p:nvSpPr>
          <p:cNvPr id="3" name="日期占位符 2"/>
          <p:cNvSpPr>
            <a:spLocks noGrp="1"/>
          </p:cNvSpPr>
          <p:nvPr>
            <p:ph type="dt" sz="half" idx="10"/>
            <p:custDataLst>
              <p:tags r:id="rId3"/>
            </p:custDataLst>
          </p:nvPr>
        </p:nvSpPr>
        <p:spPr>
          <a:xfrm>
            <a:off x="285750" y="6356350"/>
            <a:ext cx="2743200" cy="365125"/>
          </a:xfrm>
        </p:spPr>
        <p:txBody>
          <a:bodyPr/>
          <a:lstStyle/>
          <a:p>
            <a:fld id="{760FBDFE-C587-4B4C-A407-44438C67B59E}" type="datetimeFigureOut">
              <a:rPr lang="zh-CN" altLang="en-US" smtClean="0"/>
              <a:t>2025/8/10</a:t>
            </a:fld>
            <a:endParaRPr lang="zh-CN" altLang="en-US"/>
          </a:p>
        </p:txBody>
      </p:sp>
      <p:sp>
        <p:nvSpPr>
          <p:cNvPr id="4" name="页脚占位符 3"/>
          <p:cNvSpPr>
            <a:spLocks noGrp="1"/>
          </p:cNvSpPr>
          <p:nvPr>
            <p:ph type="ftr" sz="quarter" idx="11"/>
            <p:custDataLst>
              <p:tags r:id="rId4"/>
            </p:custDataLst>
          </p:nvPr>
        </p:nvSpPr>
        <p:spPr>
          <a:xfrm>
            <a:off x="2514600" y="6356350"/>
            <a:ext cx="4114800" cy="365125"/>
          </a:xfrm>
        </p:spPr>
        <p:txBody>
          <a:bodyPr/>
          <a:lstStyle/>
          <a:p>
            <a:endParaRPr lang="zh-CN" altLang="en-US" dirty="0"/>
          </a:p>
        </p:txBody>
      </p:sp>
      <p:sp>
        <p:nvSpPr>
          <p:cNvPr id="5" name="灯片编号占位符 4"/>
          <p:cNvSpPr>
            <a:spLocks noGrp="1"/>
          </p:cNvSpPr>
          <p:nvPr>
            <p:ph type="sldNum" sz="quarter" idx="12"/>
            <p:custDataLst>
              <p:tags r:id="rId5"/>
            </p:custDataLst>
          </p:nvPr>
        </p:nvSpPr>
        <p:spPr>
          <a:xfrm>
            <a:off x="6115050" y="6356350"/>
            <a:ext cx="2743200" cy="365125"/>
          </a:xfrm>
        </p:spPr>
        <p:txBody>
          <a:bodyPr/>
          <a:lstStyle/>
          <a:p>
            <a:fld id="{49AE70B2-8BF9-45C0-BB95-33D1B9D3A854}" type="slidenum">
              <a:rPr lang="zh-CN" altLang="en-US" smtClean="0"/>
              <a:t>‹#›</a:t>
            </a:fld>
            <a:endParaRPr lang="zh-CN" altLang="en-US" dirty="0"/>
          </a:p>
        </p:txBody>
      </p:sp>
      <p:sp>
        <p:nvSpPr>
          <p:cNvPr id="7" name="内容占位符 6"/>
          <p:cNvSpPr>
            <a:spLocks noGrp="1"/>
          </p:cNvSpPr>
          <p:nvPr>
            <p:ph sz="quarter" idx="13"/>
            <p:custDataLst>
              <p:tags r:id="rId6"/>
            </p:custDataLst>
          </p:nvPr>
        </p:nvSpPr>
        <p:spPr>
          <a:xfrm>
            <a:off x="453628" y="2082600"/>
            <a:ext cx="8243100" cy="2408400"/>
          </a:xfrm>
        </p:spPr>
        <p:txBody>
          <a:bodyPr/>
          <a:lstStyle>
            <a:lvl1pPr>
              <a:defRPr baseline="0">
                <a:solidFill>
                  <a:schemeClr val="tx1"/>
                </a:solidFill>
                <a:latin typeface="Arial" panose="020B0604020202020204" pitchFamily="34" charset="0"/>
                <a:ea typeface="微软雅黑" panose="020B0503020204020204" pitchFamily="34" charset="-122"/>
              </a:defRPr>
            </a:lvl1pPr>
            <a:lvl2pPr>
              <a:defRPr baseline="0">
                <a:solidFill>
                  <a:schemeClr val="tx1"/>
                </a:solidFill>
                <a:latin typeface="Arial" panose="020B0604020202020204" pitchFamily="34" charset="0"/>
                <a:ea typeface="微软雅黑" panose="020B0503020204020204" pitchFamily="34" charset="-122"/>
              </a:defRPr>
            </a:lvl2pPr>
            <a:lvl3pPr>
              <a:defRPr baseline="0">
                <a:solidFill>
                  <a:schemeClr val="tx1"/>
                </a:solidFill>
                <a:latin typeface="Arial" panose="020B0604020202020204" pitchFamily="34" charset="0"/>
                <a:ea typeface="微软雅黑" panose="020B0503020204020204" pitchFamily="34" charset="-122"/>
              </a:defRPr>
            </a:lvl3pPr>
            <a:lvl4pPr>
              <a:defRPr baseline="0">
                <a:solidFill>
                  <a:schemeClr val="tx1"/>
                </a:solidFill>
                <a:latin typeface="Arial" panose="020B0604020202020204" pitchFamily="34" charset="0"/>
                <a:ea typeface="微软雅黑" panose="020B0503020204020204" pitchFamily="34" charset="-122"/>
              </a:defRPr>
            </a:lvl4pPr>
            <a:lvl5pPr>
              <a:defRPr baseline="0">
                <a:solidFill>
                  <a:schemeClr val="tx1"/>
                </a:solidFill>
                <a:latin typeface="Arial" panose="020B0604020202020204" pitchFamily="34" charset="0"/>
                <a:ea typeface="微软雅黑" panose="020B0503020204020204" pitchFamily="34" charset="-122"/>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9" name="文本占位符 8"/>
          <p:cNvSpPr>
            <a:spLocks noGrp="1"/>
          </p:cNvSpPr>
          <p:nvPr>
            <p:ph type="body" sz="quarter" idx="14"/>
            <p:custDataLst>
              <p:tags r:id="rId7"/>
            </p:custDataLst>
          </p:nvPr>
        </p:nvSpPr>
        <p:spPr>
          <a:xfrm>
            <a:off x="445500" y="5306850"/>
            <a:ext cx="8251200" cy="758700"/>
          </a:xfrm>
        </p:spPr>
        <p:txBody>
          <a:bodyPr/>
          <a:lstStyle>
            <a:lvl1pPr>
              <a:defRPr baseline="0">
                <a:solidFill>
                  <a:schemeClr val="tx1"/>
                </a:solidFill>
                <a:latin typeface="Arial" panose="020B0604020202020204" pitchFamily="34" charset="0"/>
                <a:ea typeface="微软雅黑" panose="020B0503020204020204" pitchFamily="34" charset="-122"/>
              </a:defRPr>
            </a:lvl1pPr>
          </a:lstStyle>
          <a:p>
            <a:pPr lvl="0"/>
            <a:r>
              <a:rPr lang="zh-CN" altLang="en-US" dirty="0"/>
              <a:t>单击此处编辑母版文本样式</a:t>
            </a: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导航">
    <p:spTree>
      <p:nvGrpSpPr>
        <p:cNvPr id="1" name=""/>
        <p:cNvGrpSpPr/>
        <p:nvPr/>
      </p:nvGrpSpPr>
      <p:grpSpPr>
        <a:xfrm>
          <a:off x="0" y="0"/>
          <a:ext cx="0" cy="0"/>
          <a:chOff x="0" y="0"/>
          <a:chExt cx="0" cy="0"/>
        </a:xfrm>
      </p:grpSpPr>
      <p:sp>
        <p:nvSpPr>
          <p:cNvPr id="10" name="矩形 9"/>
          <p:cNvSpPr/>
          <p:nvPr userDrawn="1">
            <p:custDataLst>
              <p:tags r:id="rId1"/>
            </p:custDataLst>
          </p:nvPr>
        </p:nvSpPr>
        <p:spPr>
          <a:xfrm>
            <a:off x="0" y="0"/>
            <a:ext cx="9144000" cy="914400"/>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sz="1350">
              <a:sym typeface="+mn-ea"/>
            </a:endParaRPr>
          </a:p>
        </p:txBody>
      </p:sp>
      <p:sp>
        <p:nvSpPr>
          <p:cNvPr id="2" name="标题 1"/>
          <p:cNvSpPr>
            <a:spLocks noGrp="1"/>
          </p:cNvSpPr>
          <p:nvPr>
            <p:ph type="title"/>
            <p:custDataLst>
              <p:tags r:id="rId2"/>
            </p:custDataLst>
          </p:nvPr>
        </p:nvSpPr>
        <p:spPr>
          <a:xfrm>
            <a:off x="434700" y="292846"/>
            <a:ext cx="8278200" cy="331473"/>
          </a:xfrm>
        </p:spPr>
        <p:txBody>
          <a:bodyPr/>
          <a:lstStyle>
            <a:lvl1pPr>
              <a:defRPr baseline="0">
                <a:solidFill>
                  <a:schemeClr val="tx1"/>
                </a:solidFill>
                <a:latin typeface="Arial" panose="020B0604020202020204" pitchFamily="34" charset="0"/>
                <a:ea typeface="微软雅黑" panose="020B0503020204020204" pitchFamily="34" charset="-122"/>
              </a:defRPr>
            </a:lvl1pPr>
          </a:lstStyle>
          <a:p>
            <a:r>
              <a:rPr lang="zh-CN" altLang="en-US" dirty="0"/>
              <a:t>单击此处编辑母版标题样式</a:t>
            </a:r>
          </a:p>
        </p:txBody>
      </p:sp>
      <p:sp>
        <p:nvSpPr>
          <p:cNvPr id="3" name="日期占位符 2"/>
          <p:cNvSpPr>
            <a:spLocks noGrp="1"/>
          </p:cNvSpPr>
          <p:nvPr>
            <p:ph type="dt" sz="half" idx="10"/>
            <p:custDataLst>
              <p:tags r:id="rId3"/>
            </p:custDataLst>
          </p:nvPr>
        </p:nvSpPr>
        <p:spPr>
          <a:xfrm>
            <a:off x="285750" y="6356350"/>
            <a:ext cx="2743200" cy="365125"/>
          </a:xfrm>
        </p:spPr>
        <p:txBody>
          <a:bodyPr/>
          <a:lstStyle/>
          <a:p>
            <a:fld id="{760FBDFE-C587-4B4C-A407-44438C67B59E}" type="datetimeFigureOut">
              <a:rPr lang="zh-CN" altLang="en-US" smtClean="0"/>
              <a:t>2025/8/10</a:t>
            </a:fld>
            <a:endParaRPr lang="zh-CN" altLang="en-US"/>
          </a:p>
        </p:txBody>
      </p:sp>
      <p:sp>
        <p:nvSpPr>
          <p:cNvPr id="4" name="页脚占位符 3"/>
          <p:cNvSpPr>
            <a:spLocks noGrp="1"/>
          </p:cNvSpPr>
          <p:nvPr>
            <p:ph type="ftr" sz="quarter" idx="11"/>
            <p:custDataLst>
              <p:tags r:id="rId4"/>
            </p:custDataLst>
          </p:nvPr>
        </p:nvSpPr>
        <p:spPr>
          <a:xfrm>
            <a:off x="2514600" y="6356350"/>
            <a:ext cx="4114800" cy="365125"/>
          </a:xfrm>
        </p:spPr>
        <p:txBody>
          <a:bodyPr/>
          <a:lstStyle/>
          <a:p>
            <a:endParaRPr lang="zh-CN" altLang="en-US" dirty="0"/>
          </a:p>
        </p:txBody>
      </p:sp>
      <p:sp>
        <p:nvSpPr>
          <p:cNvPr id="5" name="灯片编号占位符 4"/>
          <p:cNvSpPr>
            <a:spLocks noGrp="1"/>
          </p:cNvSpPr>
          <p:nvPr>
            <p:ph type="sldNum" sz="quarter" idx="12"/>
            <p:custDataLst>
              <p:tags r:id="rId5"/>
            </p:custDataLst>
          </p:nvPr>
        </p:nvSpPr>
        <p:spPr>
          <a:xfrm>
            <a:off x="6115050" y="6356350"/>
            <a:ext cx="2743200" cy="365125"/>
          </a:xfrm>
        </p:spPr>
        <p:txBody>
          <a:bodyPr/>
          <a:lstStyle/>
          <a:p>
            <a:fld id="{49AE70B2-8BF9-45C0-BB95-33D1B9D3A854}" type="slidenum">
              <a:rPr lang="zh-CN" altLang="en-US" smtClean="0"/>
              <a:t>‹#›</a:t>
            </a:fld>
            <a:endParaRPr lang="zh-CN" altLang="en-US" dirty="0"/>
          </a:p>
        </p:txBody>
      </p:sp>
      <p:sp>
        <p:nvSpPr>
          <p:cNvPr id="7" name="内容占位符 6"/>
          <p:cNvSpPr>
            <a:spLocks noGrp="1"/>
          </p:cNvSpPr>
          <p:nvPr>
            <p:ph sz="quarter" idx="13"/>
            <p:custDataLst>
              <p:tags r:id="rId6"/>
            </p:custDataLst>
          </p:nvPr>
        </p:nvSpPr>
        <p:spPr>
          <a:xfrm>
            <a:off x="434700" y="2025000"/>
            <a:ext cx="4006800" cy="2170800"/>
          </a:xfrm>
        </p:spPr>
        <p:txBody>
          <a:bodyPr/>
          <a:lstStyle>
            <a:lvl1pPr>
              <a:defRPr baseline="0">
                <a:solidFill>
                  <a:schemeClr val="tx1"/>
                </a:solidFill>
                <a:latin typeface="Arial" panose="020B0604020202020204" pitchFamily="34" charset="0"/>
                <a:ea typeface="微软雅黑" panose="020B0503020204020204" pitchFamily="34" charset="-122"/>
              </a:defRPr>
            </a:lvl1pPr>
            <a:lvl2pPr>
              <a:defRPr baseline="0">
                <a:solidFill>
                  <a:schemeClr val="tx1"/>
                </a:solidFill>
                <a:latin typeface="Arial" panose="020B0604020202020204" pitchFamily="34" charset="0"/>
                <a:ea typeface="微软雅黑" panose="020B0503020204020204" pitchFamily="34" charset="-122"/>
              </a:defRPr>
            </a:lvl2pPr>
            <a:lvl3pPr>
              <a:defRPr baseline="0">
                <a:solidFill>
                  <a:schemeClr val="tx1"/>
                </a:solidFill>
                <a:latin typeface="Arial" panose="020B0604020202020204" pitchFamily="34" charset="0"/>
                <a:ea typeface="微软雅黑" panose="020B0503020204020204" pitchFamily="34" charset="-122"/>
              </a:defRPr>
            </a:lvl3pPr>
            <a:lvl4pPr>
              <a:defRPr baseline="0">
                <a:solidFill>
                  <a:schemeClr val="tx1"/>
                </a:solidFill>
                <a:latin typeface="Arial" panose="020B0604020202020204" pitchFamily="34" charset="0"/>
                <a:ea typeface="微软雅黑" panose="020B0503020204020204" pitchFamily="34" charset="-122"/>
              </a:defRPr>
            </a:lvl4pPr>
            <a:lvl5pPr>
              <a:defRPr baseline="0">
                <a:solidFill>
                  <a:schemeClr val="tx1"/>
                </a:solidFill>
                <a:latin typeface="Arial" panose="020B0604020202020204" pitchFamily="34" charset="0"/>
                <a:ea typeface="微软雅黑" panose="020B0503020204020204" pitchFamily="34" charset="-122"/>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9" name="内容占位符 8"/>
          <p:cNvSpPr>
            <a:spLocks noGrp="1"/>
          </p:cNvSpPr>
          <p:nvPr>
            <p:ph sz="quarter" idx="14"/>
            <p:custDataLst>
              <p:tags r:id="rId7"/>
            </p:custDataLst>
          </p:nvPr>
        </p:nvSpPr>
        <p:spPr>
          <a:xfrm>
            <a:off x="4681800" y="2025000"/>
            <a:ext cx="4025700" cy="2170800"/>
          </a:xfrm>
        </p:spPr>
        <p:txBody>
          <a:bodyPr/>
          <a:lstStyle>
            <a:lvl1pPr>
              <a:defRPr baseline="0">
                <a:solidFill>
                  <a:schemeClr val="tx1"/>
                </a:solidFill>
                <a:latin typeface="Arial" panose="020B0604020202020204" pitchFamily="34" charset="0"/>
                <a:ea typeface="微软雅黑" panose="020B0503020204020204" pitchFamily="34" charset="-122"/>
              </a:defRPr>
            </a:lvl1pPr>
            <a:lvl2pPr>
              <a:defRPr baseline="0">
                <a:solidFill>
                  <a:schemeClr val="tx1"/>
                </a:solidFill>
                <a:latin typeface="Arial" panose="020B0604020202020204" pitchFamily="34" charset="0"/>
                <a:ea typeface="微软雅黑" panose="020B0503020204020204" pitchFamily="34" charset="-122"/>
              </a:defRPr>
            </a:lvl2pPr>
            <a:lvl3pPr>
              <a:defRPr baseline="0">
                <a:solidFill>
                  <a:schemeClr val="tx1"/>
                </a:solidFill>
                <a:latin typeface="Arial" panose="020B0604020202020204" pitchFamily="34" charset="0"/>
                <a:ea typeface="微软雅黑" panose="020B0503020204020204" pitchFamily="34" charset="-122"/>
              </a:defRPr>
            </a:lvl3pPr>
            <a:lvl4pPr>
              <a:defRPr baseline="0">
                <a:solidFill>
                  <a:schemeClr val="tx1"/>
                </a:solidFill>
                <a:latin typeface="Arial" panose="020B0604020202020204" pitchFamily="34" charset="0"/>
                <a:ea typeface="微软雅黑" panose="020B0503020204020204" pitchFamily="34" charset="-122"/>
              </a:defRPr>
            </a:lvl4pPr>
            <a:lvl5pPr>
              <a:defRPr baseline="0">
                <a:solidFill>
                  <a:schemeClr val="tx1"/>
                </a:solidFill>
                <a:latin typeface="Arial" panose="020B0604020202020204" pitchFamily="34" charset="0"/>
                <a:ea typeface="微软雅黑" panose="020B0503020204020204" pitchFamily="34" charset="-122"/>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11" name="文本占位符 10"/>
          <p:cNvSpPr>
            <a:spLocks noGrp="1"/>
          </p:cNvSpPr>
          <p:nvPr>
            <p:ph type="body" sz="quarter" idx="15"/>
            <p:custDataLst>
              <p:tags r:id="rId8"/>
            </p:custDataLst>
          </p:nvPr>
        </p:nvSpPr>
        <p:spPr>
          <a:xfrm>
            <a:off x="429300" y="4914450"/>
            <a:ext cx="4006800" cy="585900"/>
          </a:xfrm>
        </p:spPr>
        <p:txBody>
          <a:bodyPr/>
          <a:lstStyle>
            <a:lvl1pPr>
              <a:defRPr baseline="0">
                <a:solidFill>
                  <a:schemeClr val="tx1"/>
                </a:solidFill>
                <a:latin typeface="Arial" panose="020B0604020202020204" pitchFamily="34" charset="0"/>
                <a:ea typeface="微软雅黑" panose="020B0503020204020204" pitchFamily="34" charset="-122"/>
              </a:defRPr>
            </a:lvl1pPr>
          </a:lstStyle>
          <a:p>
            <a:pPr lvl="0"/>
            <a:r>
              <a:rPr lang="zh-CN" altLang="en-US" dirty="0"/>
              <a:t>单击此处编辑母版文本样式</a:t>
            </a:r>
          </a:p>
        </p:txBody>
      </p:sp>
      <p:sp>
        <p:nvSpPr>
          <p:cNvPr id="13" name="文本占位符 12"/>
          <p:cNvSpPr>
            <a:spLocks noGrp="1"/>
          </p:cNvSpPr>
          <p:nvPr>
            <p:ph type="body" sz="quarter" idx="16"/>
            <p:custDataLst>
              <p:tags r:id="rId9"/>
            </p:custDataLst>
          </p:nvPr>
        </p:nvSpPr>
        <p:spPr>
          <a:xfrm>
            <a:off x="4689900" y="4910850"/>
            <a:ext cx="4025700" cy="585900"/>
          </a:xfrm>
        </p:spPr>
        <p:txBody>
          <a:bodyPr/>
          <a:lstStyle>
            <a:lvl1pPr>
              <a:defRPr baseline="0">
                <a:solidFill>
                  <a:schemeClr val="tx1"/>
                </a:solidFill>
                <a:latin typeface="Arial" panose="020B0604020202020204" pitchFamily="34" charset="0"/>
                <a:ea typeface="微软雅黑" panose="020B0503020204020204" pitchFamily="34" charset="-122"/>
              </a:defRPr>
            </a:lvl1pPr>
          </a:lstStyle>
          <a:p>
            <a:pPr lvl="0"/>
            <a:r>
              <a:rPr lang="zh-CN" altLang="en-US" dirty="0"/>
              <a:t>单击此处编辑母版文本样式</a:t>
            </a: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腰带">
    <p:spTree>
      <p:nvGrpSpPr>
        <p:cNvPr id="1" name=""/>
        <p:cNvGrpSpPr/>
        <p:nvPr/>
      </p:nvGrpSpPr>
      <p:grpSpPr>
        <a:xfrm>
          <a:off x="0" y="0"/>
          <a:ext cx="0" cy="0"/>
          <a:chOff x="0" y="0"/>
          <a:chExt cx="0" cy="0"/>
        </a:xfrm>
      </p:grpSpPr>
      <p:sp>
        <p:nvSpPr>
          <p:cNvPr id="10" name="矩形 9"/>
          <p:cNvSpPr/>
          <p:nvPr userDrawn="1">
            <p:custDataLst>
              <p:tags r:id="rId1"/>
            </p:custDataLst>
          </p:nvPr>
        </p:nvSpPr>
        <p:spPr>
          <a:xfrm>
            <a:off x="0" y="1576668"/>
            <a:ext cx="9144000" cy="3704665"/>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sz="1350">
              <a:sym typeface="+mn-ea"/>
            </a:endParaRPr>
          </a:p>
        </p:txBody>
      </p:sp>
      <p:sp>
        <p:nvSpPr>
          <p:cNvPr id="2" name="标题 1"/>
          <p:cNvSpPr>
            <a:spLocks noGrp="1"/>
          </p:cNvSpPr>
          <p:nvPr>
            <p:ph type="title" hasCustomPrompt="1"/>
            <p:custDataLst>
              <p:tags r:id="rId2"/>
            </p:custDataLst>
          </p:nvPr>
        </p:nvSpPr>
        <p:spPr>
          <a:xfrm>
            <a:off x="1142100" y="1637550"/>
            <a:ext cx="6858000" cy="1790100"/>
          </a:xfrm>
        </p:spPr>
        <p:txBody>
          <a:bodyPr anchor="b"/>
          <a:lstStyle>
            <a:lvl1pPr algn="ctr">
              <a:defRPr sz="4500" baseline="0">
                <a:solidFill>
                  <a:schemeClr val="tx1"/>
                </a:solidFill>
                <a:latin typeface="Arial" panose="020B0604020202020204" pitchFamily="34" charset="0"/>
                <a:ea typeface="微软雅黑" panose="020B0503020204020204" pitchFamily="34" charset="-122"/>
              </a:defRPr>
            </a:lvl1pPr>
          </a:lstStyle>
          <a:p>
            <a:r>
              <a:rPr lang="zh-CN" altLang="en-US" dirty="0"/>
              <a:t>单击此处编辑标题</a:t>
            </a:r>
          </a:p>
        </p:txBody>
      </p:sp>
      <p:sp>
        <p:nvSpPr>
          <p:cNvPr id="3" name="日期占位符 2"/>
          <p:cNvSpPr>
            <a:spLocks noGrp="1"/>
          </p:cNvSpPr>
          <p:nvPr>
            <p:ph type="dt" sz="half" idx="10"/>
            <p:custDataLst>
              <p:tags r:id="rId3"/>
            </p:custDataLst>
          </p:nvPr>
        </p:nvSpPr>
        <p:spPr>
          <a:xfrm>
            <a:off x="285750" y="6356350"/>
            <a:ext cx="2743200" cy="365125"/>
          </a:xfrm>
        </p:spPr>
        <p:txBody>
          <a:bodyPr/>
          <a:lstStyle/>
          <a:p>
            <a:fld id="{760FBDFE-C587-4B4C-A407-44438C67B59E}" type="datetimeFigureOut">
              <a:rPr lang="zh-CN" altLang="en-US" smtClean="0"/>
              <a:t>2025/8/10</a:t>
            </a:fld>
            <a:endParaRPr lang="zh-CN" altLang="en-US"/>
          </a:p>
        </p:txBody>
      </p:sp>
      <p:sp>
        <p:nvSpPr>
          <p:cNvPr id="4" name="页脚占位符 3"/>
          <p:cNvSpPr>
            <a:spLocks noGrp="1"/>
          </p:cNvSpPr>
          <p:nvPr>
            <p:ph type="ftr" sz="quarter" idx="11"/>
            <p:custDataLst>
              <p:tags r:id="rId4"/>
            </p:custDataLst>
          </p:nvPr>
        </p:nvSpPr>
        <p:spPr>
          <a:xfrm>
            <a:off x="2514600" y="6356350"/>
            <a:ext cx="4114800" cy="365125"/>
          </a:xfrm>
        </p:spPr>
        <p:txBody>
          <a:bodyPr/>
          <a:lstStyle/>
          <a:p>
            <a:endParaRPr lang="zh-CN" altLang="en-US" dirty="0"/>
          </a:p>
        </p:txBody>
      </p:sp>
      <p:sp>
        <p:nvSpPr>
          <p:cNvPr id="5" name="灯片编号占位符 4"/>
          <p:cNvSpPr>
            <a:spLocks noGrp="1"/>
          </p:cNvSpPr>
          <p:nvPr>
            <p:ph type="sldNum" sz="quarter" idx="12"/>
            <p:custDataLst>
              <p:tags r:id="rId5"/>
            </p:custDataLst>
          </p:nvPr>
        </p:nvSpPr>
        <p:spPr>
          <a:xfrm>
            <a:off x="6115050" y="6356350"/>
            <a:ext cx="2743200" cy="365125"/>
          </a:xfrm>
        </p:spPr>
        <p:txBody>
          <a:bodyPr/>
          <a:lstStyle/>
          <a:p>
            <a:fld id="{49AE70B2-8BF9-45C0-BB95-33D1B9D3A854}" type="slidenum">
              <a:rPr lang="zh-CN" altLang="en-US" smtClean="0"/>
              <a:t>‹#›</a:t>
            </a:fld>
            <a:endParaRPr lang="zh-CN" altLang="en-US" dirty="0"/>
          </a:p>
        </p:txBody>
      </p:sp>
      <p:sp>
        <p:nvSpPr>
          <p:cNvPr id="7" name="文本占位符 6"/>
          <p:cNvSpPr>
            <a:spLocks noGrp="1"/>
          </p:cNvSpPr>
          <p:nvPr>
            <p:ph type="body" sz="quarter" idx="13"/>
            <p:custDataLst>
              <p:tags r:id="rId6"/>
            </p:custDataLst>
          </p:nvPr>
        </p:nvSpPr>
        <p:spPr>
          <a:xfrm>
            <a:off x="1141810" y="4069800"/>
            <a:ext cx="6858000" cy="1242000"/>
          </a:xfrm>
        </p:spPr>
        <p:txBody>
          <a:bodyPr/>
          <a:lstStyle>
            <a:lvl1pPr algn="ctr">
              <a:defRPr baseline="0">
                <a:solidFill>
                  <a:schemeClr val="tx1"/>
                </a:solidFill>
                <a:latin typeface="Arial" panose="020B0604020202020204" pitchFamily="34" charset="0"/>
                <a:ea typeface="微软雅黑" panose="020B0503020204020204" pitchFamily="34" charset="-122"/>
              </a:defRPr>
            </a:lvl1pPr>
          </a:lstStyle>
          <a:p>
            <a:pPr lvl="0"/>
            <a:r>
              <a:rPr lang="zh-CN" altLang="en-US" dirty="0"/>
              <a:t>单击此处编辑母版文本样式</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a:t>单击此处编辑母版标题样式</a:t>
            </a:r>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a:t>单击此处编辑母版文本样式</a:t>
            </a:r>
          </a:p>
        </p:txBody>
      </p:sp>
      <p:sp>
        <p:nvSpPr>
          <p:cNvPr id="4" name="日期占位符 3"/>
          <p:cNvSpPr>
            <a:spLocks noGrp="1"/>
          </p:cNvSpPr>
          <p:nvPr>
            <p:ph type="dt" sz="half" idx="10"/>
          </p:nvPr>
        </p:nvSpPr>
        <p:spPr/>
        <p:txBody>
          <a:bodyPr/>
          <a:lstStyle>
            <a:lvl1pPr>
              <a:defRPr/>
            </a:lvl1pPr>
          </a:lstStyle>
          <a:p>
            <a:pPr>
              <a:defRPr/>
            </a:pPr>
            <a:fld id="{CB1AC365-9AC6-4121-A977-0334C004DD39}" type="datetimeFigureOut">
              <a:rPr lang="zh-CN" altLang="en-US"/>
              <a:t>2025/8/10</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幻灯片编号占位符 5"/>
          <p:cNvSpPr>
            <a:spLocks noGrp="1"/>
          </p:cNvSpPr>
          <p:nvPr>
            <p:ph type="sldNum" sz="quarter" idx="12"/>
          </p:nvPr>
        </p:nvSpPr>
        <p:spPr/>
        <p:txBody>
          <a:bodyPr/>
          <a:lstStyle>
            <a:lvl1pPr>
              <a:defRPr/>
            </a:lvl1pPr>
          </a:lstStyle>
          <a:p>
            <a:pPr>
              <a:defRPr/>
            </a:pPr>
            <a:fld id="{915EA12A-8CCD-44DE-BFFA-E7984E4537B0}" type="slidenum">
              <a:rPr lang="zh-CN" altLang="en-US"/>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项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日期占位符 3"/>
          <p:cNvSpPr>
            <a:spLocks noGrp="1"/>
          </p:cNvSpPr>
          <p:nvPr>
            <p:ph type="dt" sz="half" idx="10"/>
          </p:nvPr>
        </p:nvSpPr>
        <p:spPr/>
        <p:txBody>
          <a:bodyPr/>
          <a:lstStyle>
            <a:lvl1pPr>
              <a:defRPr/>
            </a:lvl1pPr>
          </a:lstStyle>
          <a:p>
            <a:pPr>
              <a:defRPr/>
            </a:pPr>
            <a:fld id="{7F6C3EAB-0340-432F-B926-649D4B6664FF}" type="datetimeFigureOut">
              <a:rPr lang="zh-CN" altLang="en-US"/>
              <a:t>2025/8/10</a:t>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幻灯片编号占位符 5"/>
          <p:cNvSpPr>
            <a:spLocks noGrp="1"/>
          </p:cNvSpPr>
          <p:nvPr>
            <p:ph type="sldNum" sz="quarter" idx="12"/>
          </p:nvPr>
        </p:nvSpPr>
        <p:spPr/>
        <p:txBody>
          <a:bodyPr/>
          <a:lstStyle>
            <a:lvl1pPr>
              <a:defRPr/>
            </a:lvl1pPr>
          </a:lstStyle>
          <a:p>
            <a:pPr>
              <a:defRPr/>
            </a:pPr>
            <a:fld id="{1E47C91D-8B97-4271-B5A1-AE01D61F2453}" type="slidenum">
              <a:rPr lang="zh-CN" altLang="en-US"/>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a:t>单击此处编辑母版标题样式</a:t>
            </a:r>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7" name="日期占位符 3"/>
          <p:cNvSpPr>
            <a:spLocks noGrp="1"/>
          </p:cNvSpPr>
          <p:nvPr>
            <p:ph type="dt" sz="half" idx="10"/>
          </p:nvPr>
        </p:nvSpPr>
        <p:spPr/>
        <p:txBody>
          <a:bodyPr/>
          <a:lstStyle>
            <a:lvl1pPr>
              <a:defRPr/>
            </a:lvl1pPr>
          </a:lstStyle>
          <a:p>
            <a:pPr>
              <a:defRPr/>
            </a:pPr>
            <a:fld id="{A7EF10B6-9F03-43CF-9B53-8C598C9E54DD}" type="datetimeFigureOut">
              <a:rPr lang="zh-CN" altLang="en-US"/>
              <a:t>2025/8/10</a:t>
            </a:fld>
            <a:endParaRPr lang="zh-CN" altLang="en-US"/>
          </a:p>
        </p:txBody>
      </p:sp>
      <p:sp>
        <p:nvSpPr>
          <p:cNvPr id="8" name="页脚占位符 4"/>
          <p:cNvSpPr>
            <a:spLocks noGrp="1"/>
          </p:cNvSpPr>
          <p:nvPr>
            <p:ph type="ftr" sz="quarter" idx="11"/>
          </p:nvPr>
        </p:nvSpPr>
        <p:spPr/>
        <p:txBody>
          <a:bodyPr/>
          <a:lstStyle>
            <a:lvl1pPr>
              <a:defRPr/>
            </a:lvl1pPr>
          </a:lstStyle>
          <a:p>
            <a:pPr>
              <a:defRPr/>
            </a:pPr>
            <a:endParaRPr lang="zh-CN" altLang="en-US"/>
          </a:p>
        </p:txBody>
      </p:sp>
      <p:sp>
        <p:nvSpPr>
          <p:cNvPr id="9" name="幻灯片编号占位符 5"/>
          <p:cNvSpPr>
            <a:spLocks noGrp="1"/>
          </p:cNvSpPr>
          <p:nvPr>
            <p:ph type="sldNum" sz="quarter" idx="12"/>
          </p:nvPr>
        </p:nvSpPr>
        <p:spPr/>
        <p:txBody>
          <a:bodyPr/>
          <a:lstStyle>
            <a:lvl1pPr>
              <a:defRPr/>
            </a:lvl1pPr>
          </a:lstStyle>
          <a:p>
            <a:pPr>
              <a:defRPr/>
            </a:pPr>
            <a:fld id="{7DA63A96-2454-49FC-B061-D54C1ADE653F}" type="slidenum">
              <a:rPr lang="zh-CN" altLang="en-US"/>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3"/>
          <p:cNvSpPr>
            <a:spLocks noGrp="1"/>
          </p:cNvSpPr>
          <p:nvPr>
            <p:ph type="dt" sz="half" idx="10"/>
          </p:nvPr>
        </p:nvSpPr>
        <p:spPr/>
        <p:txBody>
          <a:bodyPr/>
          <a:lstStyle>
            <a:lvl1pPr>
              <a:defRPr/>
            </a:lvl1pPr>
          </a:lstStyle>
          <a:p>
            <a:pPr>
              <a:defRPr/>
            </a:pPr>
            <a:fld id="{C1E8214A-A5F4-4C8D-89BA-80AFED4FA82E}" type="datetimeFigureOut">
              <a:rPr lang="zh-CN" altLang="en-US"/>
              <a:t>2025/8/10</a:t>
            </a:fld>
            <a:endParaRPr lang="zh-CN" altLang="en-US"/>
          </a:p>
        </p:txBody>
      </p:sp>
      <p:sp>
        <p:nvSpPr>
          <p:cNvPr id="4" name="页脚占位符 4"/>
          <p:cNvSpPr>
            <a:spLocks noGrp="1"/>
          </p:cNvSpPr>
          <p:nvPr>
            <p:ph type="ftr" sz="quarter" idx="11"/>
          </p:nvPr>
        </p:nvSpPr>
        <p:spPr/>
        <p:txBody>
          <a:bodyPr/>
          <a:lstStyle>
            <a:lvl1pPr>
              <a:defRPr/>
            </a:lvl1pPr>
          </a:lstStyle>
          <a:p>
            <a:pPr>
              <a:defRPr/>
            </a:pPr>
            <a:endParaRPr lang="zh-CN" altLang="en-US"/>
          </a:p>
        </p:txBody>
      </p:sp>
      <p:sp>
        <p:nvSpPr>
          <p:cNvPr id="5" name="幻灯片编号占位符 5"/>
          <p:cNvSpPr>
            <a:spLocks noGrp="1"/>
          </p:cNvSpPr>
          <p:nvPr>
            <p:ph type="sldNum" sz="quarter" idx="12"/>
          </p:nvPr>
        </p:nvSpPr>
        <p:spPr/>
        <p:txBody>
          <a:bodyPr/>
          <a:lstStyle>
            <a:lvl1pPr>
              <a:defRPr/>
            </a:lvl1pPr>
          </a:lstStyle>
          <a:p>
            <a:pPr>
              <a:defRPr/>
            </a:pPr>
            <a:fld id="{2B03621F-2684-4007-8346-81B44F0F3150}" type="slidenum">
              <a:rPr lang="zh-CN" altLang="en-US"/>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3"/>
          <p:cNvSpPr>
            <a:spLocks noGrp="1"/>
          </p:cNvSpPr>
          <p:nvPr>
            <p:ph type="dt" sz="half" idx="10"/>
          </p:nvPr>
        </p:nvSpPr>
        <p:spPr/>
        <p:txBody>
          <a:bodyPr/>
          <a:lstStyle>
            <a:lvl1pPr>
              <a:defRPr/>
            </a:lvl1pPr>
          </a:lstStyle>
          <a:p>
            <a:pPr>
              <a:defRPr/>
            </a:pPr>
            <a:fld id="{3BCFAA97-2BED-4541-A3C3-DDDD054CE71C}" type="datetimeFigureOut">
              <a:rPr lang="zh-CN" altLang="en-US"/>
              <a:t>2025/8/10</a:t>
            </a:fld>
            <a:endParaRPr lang="zh-CN" altLang="en-US"/>
          </a:p>
        </p:txBody>
      </p:sp>
      <p:sp>
        <p:nvSpPr>
          <p:cNvPr id="3" name="页脚占位符 4"/>
          <p:cNvSpPr>
            <a:spLocks noGrp="1"/>
          </p:cNvSpPr>
          <p:nvPr>
            <p:ph type="ftr" sz="quarter" idx="11"/>
          </p:nvPr>
        </p:nvSpPr>
        <p:spPr/>
        <p:txBody>
          <a:bodyPr/>
          <a:lstStyle>
            <a:lvl1pPr>
              <a:defRPr/>
            </a:lvl1pPr>
          </a:lstStyle>
          <a:p>
            <a:pPr>
              <a:defRPr/>
            </a:pPr>
            <a:endParaRPr lang="zh-CN" altLang="en-US"/>
          </a:p>
        </p:txBody>
      </p:sp>
      <p:sp>
        <p:nvSpPr>
          <p:cNvPr id="4" name="幻灯片编号占位符 5"/>
          <p:cNvSpPr>
            <a:spLocks noGrp="1"/>
          </p:cNvSpPr>
          <p:nvPr>
            <p:ph type="sldNum" sz="quarter" idx="12"/>
          </p:nvPr>
        </p:nvSpPr>
        <p:spPr/>
        <p:txBody>
          <a:bodyPr/>
          <a:lstStyle>
            <a:lvl1pPr>
              <a:defRPr/>
            </a:lvl1pPr>
          </a:lstStyle>
          <a:p>
            <a:pPr>
              <a:defRPr/>
            </a:pPr>
            <a:fld id="{7E7817F9-8A3A-4927-A066-41E629997F91}" type="slidenum">
              <a:rPr lang="zh-CN" altLang="en-US"/>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a:t>单击此处编辑母版标题样式</a:t>
            </a:r>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日期占位符 3"/>
          <p:cNvSpPr>
            <a:spLocks noGrp="1"/>
          </p:cNvSpPr>
          <p:nvPr>
            <p:ph type="dt" sz="half" idx="10"/>
          </p:nvPr>
        </p:nvSpPr>
        <p:spPr/>
        <p:txBody>
          <a:bodyPr/>
          <a:lstStyle>
            <a:lvl1pPr>
              <a:defRPr/>
            </a:lvl1pPr>
          </a:lstStyle>
          <a:p>
            <a:pPr>
              <a:defRPr/>
            </a:pPr>
            <a:fld id="{AE8AE1B8-A378-4C90-9AF4-8C47144951FA}" type="datetimeFigureOut">
              <a:rPr lang="zh-CN" altLang="en-US"/>
              <a:t>2025/8/10</a:t>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幻灯片编号占位符 5"/>
          <p:cNvSpPr>
            <a:spLocks noGrp="1"/>
          </p:cNvSpPr>
          <p:nvPr>
            <p:ph type="sldNum" sz="quarter" idx="12"/>
          </p:nvPr>
        </p:nvSpPr>
        <p:spPr/>
        <p:txBody>
          <a:bodyPr/>
          <a:lstStyle>
            <a:lvl1pPr>
              <a:defRPr/>
            </a:lvl1pPr>
          </a:lstStyle>
          <a:p>
            <a:pPr>
              <a:defRPr/>
            </a:pPr>
            <a:fld id="{05966B5F-ABCD-436A-A588-FA5257843B3A}" type="slidenum">
              <a:rPr lang="zh-CN" altLang="en-US"/>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a:t>单击此处编辑母版标题样式</a:t>
            </a:r>
          </a:p>
        </p:txBody>
      </p:sp>
      <p:sp>
        <p:nvSpPr>
          <p:cNvPr id="3" name="图片占位符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日期占位符 3"/>
          <p:cNvSpPr>
            <a:spLocks noGrp="1"/>
          </p:cNvSpPr>
          <p:nvPr>
            <p:ph type="dt" sz="half" idx="10"/>
          </p:nvPr>
        </p:nvSpPr>
        <p:spPr/>
        <p:txBody>
          <a:bodyPr/>
          <a:lstStyle>
            <a:lvl1pPr>
              <a:defRPr/>
            </a:lvl1pPr>
          </a:lstStyle>
          <a:p>
            <a:pPr>
              <a:defRPr/>
            </a:pPr>
            <a:fld id="{8B8A8F54-C7B0-484C-8660-8DBCAD3DEC43}" type="datetimeFigureOut">
              <a:rPr lang="zh-CN" altLang="en-US"/>
              <a:t>2025/8/10</a:t>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幻灯片编号占位符 5"/>
          <p:cNvSpPr>
            <a:spLocks noGrp="1"/>
          </p:cNvSpPr>
          <p:nvPr>
            <p:ph type="sldNum" sz="quarter" idx="12"/>
          </p:nvPr>
        </p:nvSpPr>
        <p:spPr/>
        <p:txBody>
          <a:bodyPr/>
          <a:lstStyle>
            <a:lvl1pPr>
              <a:defRPr/>
            </a:lvl1pPr>
          </a:lstStyle>
          <a:p>
            <a:pPr>
              <a:defRPr/>
            </a:pPr>
            <a:fld id="{B73E11EC-D0EE-4786-8623-7F314F526838}" type="slidenum">
              <a:rPr lang="zh-CN" altLang="en-US"/>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slideLayout" Target="../slideLayouts/slideLayout24.xml"/><Relationship Id="rId18" Type="http://schemas.openxmlformats.org/officeDocument/2006/relationships/slideLayout" Target="../slideLayouts/slideLayout29.xml"/><Relationship Id="rId3" Type="http://schemas.openxmlformats.org/officeDocument/2006/relationships/slideLayout" Target="../slideLayouts/slideLayout14.xml"/><Relationship Id="rId21" Type="http://schemas.openxmlformats.org/officeDocument/2006/relationships/tags" Target="../tags/tag3.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17" Type="http://schemas.openxmlformats.org/officeDocument/2006/relationships/slideLayout" Target="../slideLayouts/slideLayout28.xml"/><Relationship Id="rId25" Type="http://schemas.openxmlformats.org/officeDocument/2006/relationships/tags" Target="../tags/tag7.xml"/><Relationship Id="rId2" Type="http://schemas.openxmlformats.org/officeDocument/2006/relationships/slideLayout" Target="../slideLayouts/slideLayout13.xml"/><Relationship Id="rId16" Type="http://schemas.openxmlformats.org/officeDocument/2006/relationships/slideLayout" Target="../slideLayouts/slideLayout27.xml"/><Relationship Id="rId20" Type="http://schemas.openxmlformats.org/officeDocument/2006/relationships/tags" Target="../tags/tag2.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24" Type="http://schemas.openxmlformats.org/officeDocument/2006/relationships/tags" Target="../tags/tag6.xml"/><Relationship Id="rId5" Type="http://schemas.openxmlformats.org/officeDocument/2006/relationships/slideLayout" Target="../slideLayouts/slideLayout16.xml"/><Relationship Id="rId15" Type="http://schemas.openxmlformats.org/officeDocument/2006/relationships/slideLayout" Target="../slideLayouts/slideLayout26.xml"/><Relationship Id="rId23" Type="http://schemas.openxmlformats.org/officeDocument/2006/relationships/tags" Target="../tags/tag5.xml"/><Relationship Id="rId10" Type="http://schemas.openxmlformats.org/officeDocument/2006/relationships/slideLayout" Target="../slideLayouts/slideLayout21.xml"/><Relationship Id="rId19" Type="http://schemas.openxmlformats.org/officeDocument/2006/relationships/theme" Target="../theme/theme2.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slideLayout" Target="../slideLayouts/slideLayout25.xml"/><Relationship Id="rId22" Type="http://schemas.openxmlformats.org/officeDocument/2006/relationships/tags" Target="../tags/tag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170" name="标题占位符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a:t>单击此处编辑母版标题样式</a:t>
            </a:r>
          </a:p>
        </p:txBody>
      </p:sp>
      <p:sp>
        <p:nvSpPr>
          <p:cNvPr id="7171" name="文本占位符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kumimoji="1" sz="1200">
                <a:solidFill>
                  <a:schemeClr val="tx1">
                    <a:tint val="75000"/>
                  </a:schemeClr>
                </a:solidFill>
                <a:latin typeface="+mn-lt"/>
                <a:ea typeface="+mn-ea"/>
              </a:defRPr>
            </a:lvl1pPr>
          </a:lstStyle>
          <a:p>
            <a:pPr>
              <a:defRPr/>
            </a:pPr>
            <a:fld id="{6CF29BEC-490D-4AF3-81B3-5465A1E92A24}" type="datetimeFigureOut">
              <a:rPr lang="zh-CN" altLang="en-US"/>
              <a:t>2025/8/10</a:t>
            </a:fld>
            <a:endParaRPr lang="zh-CN" altLang="en-US"/>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kumimoji="1" sz="1200">
                <a:solidFill>
                  <a:schemeClr val="tx1">
                    <a:tint val="75000"/>
                  </a:schemeClr>
                </a:solidFill>
                <a:latin typeface="+mn-lt"/>
                <a:ea typeface="+mn-ea"/>
              </a:defRPr>
            </a:lvl1pPr>
          </a:lstStyle>
          <a:p>
            <a:pPr>
              <a:defRPr/>
            </a:pPr>
            <a:endParaRPr lang="zh-CN" altLang="en-US"/>
          </a:p>
        </p:txBody>
      </p:sp>
      <p:sp>
        <p:nvSpPr>
          <p:cNvPr id="6" name="幻灯片编号占位符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kumimoji="1" sz="1200">
                <a:solidFill>
                  <a:schemeClr val="tx1">
                    <a:tint val="75000"/>
                  </a:schemeClr>
                </a:solidFill>
                <a:latin typeface="+mn-lt"/>
                <a:ea typeface="+mn-ea"/>
              </a:defRPr>
            </a:lvl1pPr>
          </a:lstStyle>
          <a:p>
            <a:pPr>
              <a:defRPr/>
            </a:pPr>
            <a:fld id="{0E6ABF48-D27C-4D46-98FD-952E0E323844}"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0" fontAlgn="base" hangingPunct="0">
        <a:spcBef>
          <a:spcPct val="0"/>
        </a:spcBef>
        <a:spcAft>
          <a:spcPct val="0"/>
        </a:spcAft>
        <a:defRPr sz="4400" kern="1200">
          <a:solidFill>
            <a:schemeClr val="tx1"/>
          </a:solidFill>
          <a:latin typeface="+mj-lt"/>
          <a:ea typeface="+mj-ea"/>
          <a:cs typeface="+mj-cs"/>
        </a:defRPr>
      </a:lvl1pPr>
      <a:lvl2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2pPr>
      <a:lvl3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3pPr>
      <a:lvl4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4pPr>
      <a:lvl5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5pPr>
      <a:lvl6pPr marL="4572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6pPr>
      <a:lvl7pPr marL="9144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7pPr>
      <a:lvl8pPr marL="13716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8pPr>
      <a:lvl9pPr marL="18288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9pPr>
    </p:titleStyle>
    <p:bodyStyle>
      <a:lvl1pPr marL="342900" indent="-342900" algn="l" defTabSz="457200"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defTabSz="457200"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defTabSz="457200"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9pPr>
    </p:bodyStyle>
    <p:otherStyle>
      <a:defPPr>
        <a:defRPr lang="zh-CN"/>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标题占位符 1"/>
          <p:cNvSpPr>
            <a:spLocks noGrp="1"/>
          </p:cNvSpPr>
          <p:nvPr>
            <p:ph type="title"/>
            <p:custDataLst>
              <p:tags r:id="rId20"/>
            </p:custDataLst>
          </p:nvPr>
        </p:nvSpPr>
        <p:spPr>
          <a:xfrm>
            <a:off x="628650" y="1131094"/>
            <a:ext cx="7886700" cy="994172"/>
          </a:xfrm>
          <a:prstGeom prst="rect">
            <a:avLst/>
          </a:prstGeom>
        </p:spPr>
        <p:txBody>
          <a:bodyPr vert="horz" lIns="91440" tIns="45720" rIns="91440" bIns="45720" rtlCol="0" anchor="ctr">
            <a:normAutofit/>
          </a:bodyPr>
          <a:lstStyle/>
          <a:p>
            <a:r>
              <a:rPr lang="zh-CN" altLang="en-US" dirty="0"/>
              <a:t>单击此处编辑母版标题样式</a:t>
            </a:r>
          </a:p>
        </p:txBody>
      </p:sp>
      <p:sp>
        <p:nvSpPr>
          <p:cNvPr id="3" name="文本占位符 2"/>
          <p:cNvSpPr>
            <a:spLocks noGrp="1"/>
          </p:cNvSpPr>
          <p:nvPr>
            <p:ph type="body" idx="1"/>
            <p:custDataLst>
              <p:tags r:id="rId21"/>
            </p:custDataLst>
          </p:nvPr>
        </p:nvSpPr>
        <p:spPr>
          <a:xfrm>
            <a:off x="628650" y="2226469"/>
            <a:ext cx="7886700" cy="3263504"/>
          </a:xfrm>
          <a:prstGeom prst="rect">
            <a:avLst/>
          </a:prstGeom>
        </p:spPr>
        <p:txBody>
          <a:bodyPr vert="horz" lIns="91440" tIns="45720" rIns="91440" bIns="45720" rtlCol="0">
            <a:normAutofit/>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 name="日期占位符 3"/>
          <p:cNvSpPr>
            <a:spLocks noGrp="1"/>
          </p:cNvSpPr>
          <p:nvPr>
            <p:ph type="dt" sz="half" idx="2"/>
            <p:custDataLst>
              <p:tags r:id="rId22"/>
            </p:custDataLst>
          </p:nvPr>
        </p:nvSpPr>
        <p:spPr>
          <a:xfrm>
            <a:off x="628650" y="5624513"/>
            <a:ext cx="2057400" cy="273844"/>
          </a:xfrm>
          <a:prstGeom prst="rect">
            <a:avLst/>
          </a:prstGeom>
        </p:spPr>
        <p:txBody>
          <a:bodyPr vert="horz" lIns="91440" tIns="45720" rIns="91440" bIns="45720" rtlCol="0" anchor="ctr">
            <a:normAutofit/>
          </a:bodyPr>
          <a:lstStyle>
            <a:lvl1pPr algn="l">
              <a:defRPr sz="900">
                <a:solidFill>
                  <a:schemeClr val="bg1">
                    <a:lumMod val="65000"/>
                  </a:schemeClr>
                </a:solidFill>
                <a:latin typeface="+mn-ea"/>
                <a:ea typeface="+mn-ea"/>
              </a:defRPr>
            </a:lvl1pPr>
          </a:lstStyle>
          <a:p>
            <a:fld id="{3AF26454-18F3-4682-85CD-2E9D3BF5A20C}" type="datetimeFigureOut">
              <a:rPr lang="zh-CN" altLang="en-US" smtClean="0"/>
              <a:t>2025/8/10</a:t>
            </a:fld>
            <a:endParaRPr lang="zh-CN" altLang="en-US" dirty="0"/>
          </a:p>
        </p:txBody>
      </p:sp>
      <p:sp>
        <p:nvSpPr>
          <p:cNvPr id="5" name="页脚占位符 4"/>
          <p:cNvSpPr>
            <a:spLocks noGrp="1"/>
          </p:cNvSpPr>
          <p:nvPr>
            <p:ph type="ftr" sz="quarter" idx="3"/>
            <p:custDataLst>
              <p:tags r:id="rId23"/>
            </p:custDataLst>
          </p:nvPr>
        </p:nvSpPr>
        <p:spPr>
          <a:xfrm>
            <a:off x="3028950" y="5624513"/>
            <a:ext cx="3086100" cy="273844"/>
          </a:xfrm>
          <a:prstGeom prst="rect">
            <a:avLst/>
          </a:prstGeom>
        </p:spPr>
        <p:txBody>
          <a:bodyPr vert="horz" lIns="91440" tIns="45720" rIns="91440" bIns="45720" rtlCol="0" anchor="ctr">
            <a:normAutofit/>
          </a:bodyPr>
          <a:lstStyle>
            <a:lvl1pPr algn="ctr">
              <a:defRPr sz="900">
                <a:solidFill>
                  <a:schemeClr val="bg1">
                    <a:lumMod val="65000"/>
                  </a:schemeClr>
                </a:solidFill>
                <a:latin typeface="+mn-ea"/>
                <a:ea typeface="+mn-ea"/>
              </a:defRPr>
            </a:lvl1pPr>
          </a:lstStyle>
          <a:p>
            <a:endParaRPr lang="zh-CN" altLang="en-US"/>
          </a:p>
        </p:txBody>
      </p:sp>
      <p:sp>
        <p:nvSpPr>
          <p:cNvPr id="6" name="灯片编号占位符 5"/>
          <p:cNvSpPr>
            <a:spLocks noGrp="1"/>
          </p:cNvSpPr>
          <p:nvPr>
            <p:ph type="sldNum" sz="quarter" idx="4"/>
            <p:custDataLst>
              <p:tags r:id="rId24"/>
            </p:custDataLst>
          </p:nvPr>
        </p:nvSpPr>
        <p:spPr>
          <a:xfrm>
            <a:off x="6457950" y="5624513"/>
            <a:ext cx="2057400" cy="273844"/>
          </a:xfrm>
          <a:prstGeom prst="rect">
            <a:avLst/>
          </a:prstGeom>
        </p:spPr>
        <p:txBody>
          <a:bodyPr vert="horz" lIns="91440" tIns="45720" rIns="91440" bIns="45720" rtlCol="0" anchor="ctr">
            <a:normAutofit/>
          </a:bodyPr>
          <a:lstStyle>
            <a:lvl1pPr algn="r">
              <a:defRPr sz="900">
                <a:solidFill>
                  <a:schemeClr val="bg1">
                    <a:lumMod val="65000"/>
                  </a:schemeClr>
                </a:solidFill>
                <a:latin typeface="+mn-ea"/>
                <a:ea typeface="+mn-ea"/>
              </a:defRPr>
            </a:lvl1pPr>
          </a:lstStyle>
          <a:p>
            <a:fld id="{20B1BF28-F930-49E4-85CE-AE60C16D92B0}" type="slidenum">
              <a:rPr lang="zh-CN" altLang="en-US" smtClean="0"/>
              <a:t>‹#›</a:t>
            </a:fld>
            <a:endParaRPr lang="zh-CN" altLang="en-US"/>
          </a:p>
        </p:txBody>
      </p:sp>
      <p:sp>
        <p:nvSpPr>
          <p:cNvPr id="7" name="KSO_TEMPLATE" hidden="1"/>
          <p:cNvSpPr/>
          <p:nvPr>
            <p:custDataLst>
              <p:tags r:id="rId25"/>
            </p:custDataLst>
          </p:nvPr>
        </p:nvSpPr>
        <p:spPr>
          <a:xfrm>
            <a:off x="0" y="85725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 id="2147483678" r:id="rId18"/>
  </p:sldLayoutIdLst>
  <p:txStyles>
    <p:titleStyle>
      <a:lvl1pPr algn="l" defTabSz="685800" rtl="0" eaLnBrk="1" latinLnBrk="0" hangingPunct="1">
        <a:lnSpc>
          <a:spcPct val="90000"/>
        </a:lnSpc>
        <a:spcBef>
          <a:spcPct val="0"/>
        </a:spcBef>
        <a:buNone/>
        <a:defRPr sz="3300" kern="1200">
          <a:solidFill>
            <a:schemeClr val="tx1"/>
          </a:solidFill>
          <a:latin typeface="+mj-ea"/>
          <a:ea typeface="+mj-ea"/>
          <a:cs typeface="Arial" panose="020B0604020202020204" pitchFamily="34" charset="0"/>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1800" kern="1200">
          <a:solidFill>
            <a:schemeClr val="tx1"/>
          </a:solidFill>
          <a:latin typeface="+mn-ea"/>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ea"/>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ea"/>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ea"/>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ea"/>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Layout" Target="../slideLayouts/slideLayout1.xml"/><Relationship Id="rId1" Type="http://schemas.openxmlformats.org/officeDocument/2006/relationships/tags" Target="../tags/tag128.xml"/><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3" Type="http://schemas.openxmlformats.org/officeDocument/2006/relationships/slideLayout" Target="../slideLayouts/slideLayout18.xml"/><Relationship Id="rId2" Type="http://schemas.openxmlformats.org/officeDocument/2006/relationships/tags" Target="../tags/tag152.xml"/><Relationship Id="rId1" Type="http://schemas.openxmlformats.org/officeDocument/2006/relationships/tags" Target="../tags/tag151.xml"/><Relationship Id="rId4" Type="http://schemas.openxmlformats.org/officeDocument/2006/relationships/image" Target="../media/image4.jpeg"/></Relationships>
</file>

<file path=ppt/slides/_rels/slide11.xml.rels><?xml version="1.0" encoding="UTF-8" standalone="yes"?>
<Relationships xmlns="http://schemas.openxmlformats.org/package/2006/relationships"><Relationship Id="rId3" Type="http://schemas.openxmlformats.org/officeDocument/2006/relationships/tags" Target="../tags/tag155.xml"/><Relationship Id="rId2" Type="http://schemas.openxmlformats.org/officeDocument/2006/relationships/tags" Target="../tags/tag154.xml"/><Relationship Id="rId1" Type="http://schemas.openxmlformats.org/officeDocument/2006/relationships/tags" Target="../tags/tag153.xml"/><Relationship Id="rId5" Type="http://schemas.openxmlformats.org/officeDocument/2006/relationships/image" Target="../media/image4.jpeg"/><Relationship Id="rId4" Type="http://schemas.openxmlformats.org/officeDocument/2006/relationships/slideLayout" Target="../slideLayouts/slideLayout18.xml"/></Relationships>
</file>

<file path=ppt/slides/_rels/slide12.xml.rels><?xml version="1.0" encoding="UTF-8" standalone="yes"?>
<Relationships xmlns="http://schemas.openxmlformats.org/package/2006/relationships"><Relationship Id="rId3" Type="http://schemas.openxmlformats.org/officeDocument/2006/relationships/tags" Target="../tags/tag158.xml"/><Relationship Id="rId7" Type="http://schemas.openxmlformats.org/officeDocument/2006/relationships/image" Target="../media/image9.wmf"/><Relationship Id="rId2" Type="http://schemas.openxmlformats.org/officeDocument/2006/relationships/tags" Target="../tags/tag157.xml"/><Relationship Id="rId1" Type="http://schemas.openxmlformats.org/officeDocument/2006/relationships/tags" Target="../tags/tag156.xml"/><Relationship Id="rId6" Type="http://schemas.openxmlformats.org/officeDocument/2006/relationships/oleObject" Target="../embeddings/oleObject2.bin"/><Relationship Id="rId5" Type="http://schemas.openxmlformats.org/officeDocument/2006/relationships/image" Target="../media/image4.jpeg"/><Relationship Id="rId4" Type="http://schemas.openxmlformats.org/officeDocument/2006/relationships/slideLayout" Target="../slideLayouts/slideLayout18.xml"/></Relationships>
</file>

<file path=ppt/slides/_rels/slide13.xml.rels><?xml version="1.0" encoding="UTF-8" standalone="yes"?>
<Relationships xmlns="http://schemas.openxmlformats.org/package/2006/relationships"><Relationship Id="rId3" Type="http://schemas.openxmlformats.org/officeDocument/2006/relationships/slideLayout" Target="../slideLayouts/slideLayout18.xml"/><Relationship Id="rId2" Type="http://schemas.openxmlformats.org/officeDocument/2006/relationships/tags" Target="../tags/tag160.xml"/><Relationship Id="rId1" Type="http://schemas.openxmlformats.org/officeDocument/2006/relationships/tags" Target="../tags/tag159.xml"/><Relationship Id="rId5" Type="http://schemas.openxmlformats.org/officeDocument/2006/relationships/image" Target="../media/image10.png"/><Relationship Id="rId4" Type="http://schemas.openxmlformats.org/officeDocument/2006/relationships/image" Target="../media/image4.jpeg"/></Relationships>
</file>

<file path=ppt/slides/_rels/slide14.xml.rels><?xml version="1.0" encoding="UTF-8" standalone="yes"?>
<Relationships xmlns="http://schemas.openxmlformats.org/package/2006/relationships"><Relationship Id="rId3" Type="http://schemas.openxmlformats.org/officeDocument/2006/relationships/slideLayout" Target="../slideLayouts/slideLayout18.xml"/><Relationship Id="rId2" Type="http://schemas.openxmlformats.org/officeDocument/2006/relationships/tags" Target="../tags/tag162.xml"/><Relationship Id="rId1" Type="http://schemas.openxmlformats.org/officeDocument/2006/relationships/tags" Target="../tags/tag161.xml"/><Relationship Id="rId4" Type="http://schemas.openxmlformats.org/officeDocument/2006/relationships/image" Target="../media/image4.jpeg"/></Relationships>
</file>

<file path=ppt/slides/_rels/slide15.xml.rels><?xml version="1.0" encoding="UTF-8" standalone="yes"?>
<Relationships xmlns="http://schemas.openxmlformats.org/package/2006/relationships"><Relationship Id="rId3" Type="http://schemas.openxmlformats.org/officeDocument/2006/relationships/tags" Target="../tags/tag165.xml"/><Relationship Id="rId7" Type="http://schemas.openxmlformats.org/officeDocument/2006/relationships/image" Target="../media/image11.wmf"/><Relationship Id="rId2" Type="http://schemas.openxmlformats.org/officeDocument/2006/relationships/tags" Target="../tags/tag164.xml"/><Relationship Id="rId1" Type="http://schemas.openxmlformats.org/officeDocument/2006/relationships/tags" Target="../tags/tag163.xml"/><Relationship Id="rId6" Type="http://schemas.openxmlformats.org/officeDocument/2006/relationships/oleObject" Target="../embeddings/oleObject3.bin"/><Relationship Id="rId5" Type="http://schemas.openxmlformats.org/officeDocument/2006/relationships/image" Target="../media/image4.jpeg"/><Relationship Id="rId4" Type="http://schemas.openxmlformats.org/officeDocument/2006/relationships/slideLayout" Target="../slideLayouts/slideLayout18.xml"/></Relationships>
</file>

<file path=ppt/slides/_rels/slide16.xml.rels><?xml version="1.0" encoding="UTF-8" standalone="yes"?>
<Relationships xmlns="http://schemas.openxmlformats.org/package/2006/relationships"><Relationship Id="rId3" Type="http://schemas.openxmlformats.org/officeDocument/2006/relationships/slideLayout" Target="../slideLayouts/slideLayout18.xml"/><Relationship Id="rId2" Type="http://schemas.openxmlformats.org/officeDocument/2006/relationships/tags" Target="../tags/tag167.xml"/><Relationship Id="rId1" Type="http://schemas.openxmlformats.org/officeDocument/2006/relationships/tags" Target="../tags/tag166.xml"/><Relationship Id="rId5" Type="http://schemas.openxmlformats.org/officeDocument/2006/relationships/image" Target="../media/image12.png"/><Relationship Id="rId4" Type="http://schemas.openxmlformats.org/officeDocument/2006/relationships/image" Target="../media/image4.jpeg"/></Relationships>
</file>

<file path=ppt/slides/_rels/slide17.xml.rels><?xml version="1.0" encoding="UTF-8" standalone="yes"?>
<Relationships xmlns="http://schemas.openxmlformats.org/package/2006/relationships"><Relationship Id="rId3" Type="http://schemas.openxmlformats.org/officeDocument/2006/relationships/slideLayout" Target="../slideLayouts/slideLayout18.xml"/><Relationship Id="rId2" Type="http://schemas.openxmlformats.org/officeDocument/2006/relationships/tags" Target="../tags/tag169.xml"/><Relationship Id="rId1" Type="http://schemas.openxmlformats.org/officeDocument/2006/relationships/tags" Target="../tags/tag168.xml"/><Relationship Id="rId4" Type="http://schemas.openxmlformats.org/officeDocument/2006/relationships/image" Target="../media/image4.jpeg"/></Relationships>
</file>

<file path=ppt/slides/_rels/slide18.xml.rels><?xml version="1.0" encoding="UTF-8" standalone="yes"?>
<Relationships xmlns="http://schemas.openxmlformats.org/package/2006/relationships"><Relationship Id="rId3" Type="http://schemas.openxmlformats.org/officeDocument/2006/relationships/slideLayout" Target="../slideLayouts/slideLayout18.xml"/><Relationship Id="rId2" Type="http://schemas.openxmlformats.org/officeDocument/2006/relationships/tags" Target="../tags/tag171.xml"/><Relationship Id="rId1" Type="http://schemas.openxmlformats.org/officeDocument/2006/relationships/tags" Target="../tags/tag170.xml"/><Relationship Id="rId5" Type="http://schemas.openxmlformats.org/officeDocument/2006/relationships/image" Target="../media/image13.png"/><Relationship Id="rId4" Type="http://schemas.openxmlformats.org/officeDocument/2006/relationships/image" Target="../media/image4.jpeg"/></Relationships>
</file>

<file path=ppt/slides/_rels/slide19.xml.rels><?xml version="1.0" encoding="UTF-8" standalone="yes"?>
<Relationships xmlns="http://schemas.openxmlformats.org/package/2006/relationships"><Relationship Id="rId3" Type="http://schemas.openxmlformats.org/officeDocument/2006/relationships/tags" Target="../tags/tag174.xml"/><Relationship Id="rId2" Type="http://schemas.openxmlformats.org/officeDocument/2006/relationships/tags" Target="../tags/tag173.xml"/><Relationship Id="rId1" Type="http://schemas.openxmlformats.org/officeDocument/2006/relationships/tags" Target="../tags/tag172.xml"/><Relationship Id="rId6" Type="http://schemas.openxmlformats.org/officeDocument/2006/relationships/image" Target="../media/image14.png"/><Relationship Id="rId5" Type="http://schemas.openxmlformats.org/officeDocument/2006/relationships/image" Target="../media/image4.jpeg"/><Relationship Id="rId4" Type="http://schemas.openxmlformats.org/officeDocument/2006/relationships/slideLayout" Target="../slideLayouts/slideLayout18.xml"/></Relationships>
</file>

<file path=ppt/slides/_rels/slide2.xml.rels><?xml version="1.0" encoding="UTF-8" standalone="yes"?>
<Relationships xmlns="http://schemas.openxmlformats.org/package/2006/relationships"><Relationship Id="rId3" Type="http://schemas.openxmlformats.org/officeDocument/2006/relationships/tags" Target="../tags/tag131.xml"/><Relationship Id="rId7" Type="http://schemas.openxmlformats.org/officeDocument/2006/relationships/image" Target="../media/image4.jpeg"/><Relationship Id="rId2" Type="http://schemas.openxmlformats.org/officeDocument/2006/relationships/tags" Target="../tags/tag130.xml"/><Relationship Id="rId1" Type="http://schemas.openxmlformats.org/officeDocument/2006/relationships/tags" Target="../tags/tag129.xml"/><Relationship Id="rId6" Type="http://schemas.openxmlformats.org/officeDocument/2006/relationships/slideLayout" Target="../slideLayouts/slideLayout18.xml"/><Relationship Id="rId5" Type="http://schemas.openxmlformats.org/officeDocument/2006/relationships/tags" Target="../tags/tag133.xml"/><Relationship Id="rId4" Type="http://schemas.openxmlformats.org/officeDocument/2006/relationships/tags" Target="../tags/tag132.xml"/></Relationships>
</file>

<file path=ppt/slides/_rels/slide20.xml.rels><?xml version="1.0" encoding="UTF-8" standalone="yes"?>
<Relationships xmlns="http://schemas.openxmlformats.org/package/2006/relationships"><Relationship Id="rId3" Type="http://schemas.openxmlformats.org/officeDocument/2006/relationships/slideLayout" Target="../slideLayouts/slideLayout18.xml"/><Relationship Id="rId2" Type="http://schemas.openxmlformats.org/officeDocument/2006/relationships/tags" Target="../tags/tag176.xml"/><Relationship Id="rId1" Type="http://schemas.openxmlformats.org/officeDocument/2006/relationships/tags" Target="../tags/tag175.xml"/><Relationship Id="rId5" Type="http://schemas.openxmlformats.org/officeDocument/2006/relationships/image" Target="../media/image15.png"/><Relationship Id="rId4" Type="http://schemas.openxmlformats.org/officeDocument/2006/relationships/image" Target="../media/image4.jpeg"/></Relationships>
</file>

<file path=ppt/slides/_rels/slide21.xml.rels><?xml version="1.0" encoding="UTF-8" standalone="yes"?>
<Relationships xmlns="http://schemas.openxmlformats.org/package/2006/relationships"><Relationship Id="rId3" Type="http://schemas.openxmlformats.org/officeDocument/2006/relationships/slideLayout" Target="../slideLayouts/slideLayout18.xml"/><Relationship Id="rId2" Type="http://schemas.openxmlformats.org/officeDocument/2006/relationships/tags" Target="../tags/tag178.xml"/><Relationship Id="rId1" Type="http://schemas.openxmlformats.org/officeDocument/2006/relationships/tags" Target="../tags/tag177.xml"/><Relationship Id="rId4" Type="http://schemas.openxmlformats.org/officeDocument/2006/relationships/image" Target="../media/image4.jpeg"/></Relationships>
</file>

<file path=ppt/slides/_rels/slide22.xml.rels><?xml version="1.0" encoding="UTF-8" standalone="yes"?>
<Relationships xmlns="http://schemas.openxmlformats.org/package/2006/relationships"><Relationship Id="rId3" Type="http://schemas.openxmlformats.org/officeDocument/2006/relationships/slideLayout" Target="../slideLayouts/slideLayout18.xml"/><Relationship Id="rId2" Type="http://schemas.openxmlformats.org/officeDocument/2006/relationships/tags" Target="../tags/tag180.xml"/><Relationship Id="rId1" Type="http://schemas.openxmlformats.org/officeDocument/2006/relationships/tags" Target="../tags/tag179.xml"/><Relationship Id="rId4" Type="http://schemas.openxmlformats.org/officeDocument/2006/relationships/image" Target="../media/image4.jpeg"/></Relationships>
</file>

<file path=ppt/slides/_rels/slide23.xml.rels><?xml version="1.0" encoding="UTF-8" standalone="yes"?>
<Relationships xmlns="http://schemas.openxmlformats.org/package/2006/relationships"><Relationship Id="rId3" Type="http://schemas.openxmlformats.org/officeDocument/2006/relationships/slideLayout" Target="../slideLayouts/slideLayout18.xml"/><Relationship Id="rId2" Type="http://schemas.openxmlformats.org/officeDocument/2006/relationships/tags" Target="../tags/tag182.xml"/><Relationship Id="rId1" Type="http://schemas.openxmlformats.org/officeDocument/2006/relationships/tags" Target="../tags/tag181.xml"/><Relationship Id="rId5" Type="http://schemas.openxmlformats.org/officeDocument/2006/relationships/image" Target="../media/image16.png"/><Relationship Id="rId4" Type="http://schemas.openxmlformats.org/officeDocument/2006/relationships/image" Target="../media/image4.jpeg"/></Relationships>
</file>

<file path=ppt/slides/_rels/slide24.xml.rels><?xml version="1.0" encoding="UTF-8" standalone="yes"?>
<Relationships xmlns="http://schemas.openxmlformats.org/package/2006/relationships"><Relationship Id="rId3" Type="http://schemas.openxmlformats.org/officeDocument/2006/relationships/tags" Target="../tags/tag185.xml"/><Relationship Id="rId2" Type="http://schemas.openxmlformats.org/officeDocument/2006/relationships/tags" Target="../tags/tag184.xml"/><Relationship Id="rId1" Type="http://schemas.openxmlformats.org/officeDocument/2006/relationships/tags" Target="../tags/tag183.xml"/><Relationship Id="rId6" Type="http://schemas.openxmlformats.org/officeDocument/2006/relationships/image" Target="../media/image17.png"/><Relationship Id="rId5" Type="http://schemas.openxmlformats.org/officeDocument/2006/relationships/image" Target="../media/image4.jpeg"/><Relationship Id="rId4" Type="http://schemas.openxmlformats.org/officeDocument/2006/relationships/slideLayout" Target="../slideLayouts/slideLayout18.xml"/></Relationships>
</file>

<file path=ppt/slides/_rels/slide25.xml.rels><?xml version="1.0" encoding="UTF-8" standalone="yes"?>
<Relationships xmlns="http://schemas.openxmlformats.org/package/2006/relationships"><Relationship Id="rId3" Type="http://schemas.openxmlformats.org/officeDocument/2006/relationships/tags" Target="../tags/tag188.xml"/><Relationship Id="rId2" Type="http://schemas.openxmlformats.org/officeDocument/2006/relationships/tags" Target="../tags/tag187.xml"/><Relationship Id="rId1" Type="http://schemas.openxmlformats.org/officeDocument/2006/relationships/tags" Target="../tags/tag186.xml"/><Relationship Id="rId5" Type="http://schemas.openxmlformats.org/officeDocument/2006/relationships/image" Target="../media/image4.jpeg"/><Relationship Id="rId4" Type="http://schemas.openxmlformats.org/officeDocument/2006/relationships/slideLayout" Target="../slideLayouts/slideLayout18.xml"/></Relationships>
</file>

<file path=ppt/slides/_rels/slide26.xml.rels><?xml version="1.0" encoding="UTF-8" standalone="yes"?>
<Relationships xmlns="http://schemas.openxmlformats.org/package/2006/relationships"><Relationship Id="rId3" Type="http://schemas.openxmlformats.org/officeDocument/2006/relationships/tags" Target="../tags/tag191.xml"/><Relationship Id="rId2" Type="http://schemas.openxmlformats.org/officeDocument/2006/relationships/tags" Target="../tags/tag190.xml"/><Relationship Id="rId1" Type="http://schemas.openxmlformats.org/officeDocument/2006/relationships/tags" Target="../tags/tag189.xml"/><Relationship Id="rId5" Type="http://schemas.openxmlformats.org/officeDocument/2006/relationships/image" Target="../media/image4.jpeg"/><Relationship Id="rId4" Type="http://schemas.openxmlformats.org/officeDocument/2006/relationships/slideLayout" Target="../slideLayouts/slideLayout18.xml"/></Relationships>
</file>

<file path=ppt/slides/_rels/slide27.xml.rels><?xml version="1.0" encoding="UTF-8" standalone="yes"?>
<Relationships xmlns="http://schemas.openxmlformats.org/package/2006/relationships"><Relationship Id="rId3" Type="http://schemas.openxmlformats.org/officeDocument/2006/relationships/slideLayout" Target="../slideLayouts/slideLayout18.xml"/><Relationship Id="rId2" Type="http://schemas.openxmlformats.org/officeDocument/2006/relationships/tags" Target="../tags/tag193.xml"/><Relationship Id="rId1" Type="http://schemas.openxmlformats.org/officeDocument/2006/relationships/tags" Target="../tags/tag192.xml"/><Relationship Id="rId4" Type="http://schemas.openxmlformats.org/officeDocument/2006/relationships/image" Target="../media/image4.jpeg"/></Relationships>
</file>

<file path=ppt/slides/_rels/slide28.xml.rels><?xml version="1.0" encoding="UTF-8" standalone="yes"?>
<Relationships xmlns="http://schemas.openxmlformats.org/package/2006/relationships"><Relationship Id="rId8" Type="http://schemas.openxmlformats.org/officeDocument/2006/relationships/image" Target="../media/image19.emf"/><Relationship Id="rId3" Type="http://schemas.openxmlformats.org/officeDocument/2006/relationships/slideLayout" Target="../slideLayouts/slideLayout18.xml"/><Relationship Id="rId7" Type="http://schemas.openxmlformats.org/officeDocument/2006/relationships/image" Target="../media/image18.wmf"/><Relationship Id="rId2" Type="http://schemas.openxmlformats.org/officeDocument/2006/relationships/tags" Target="../tags/tag195.xml"/><Relationship Id="rId1" Type="http://schemas.openxmlformats.org/officeDocument/2006/relationships/tags" Target="../tags/tag194.xml"/><Relationship Id="rId6" Type="http://schemas.openxmlformats.org/officeDocument/2006/relationships/image" Target="../media/image6.wmf"/><Relationship Id="rId5" Type="http://schemas.openxmlformats.org/officeDocument/2006/relationships/oleObject" Target="../embeddings/oleObject1.bin"/><Relationship Id="rId4" Type="http://schemas.openxmlformats.org/officeDocument/2006/relationships/image" Target="../media/image4.jpeg"/></Relationships>
</file>

<file path=ppt/slides/_rels/slide29.xml.rels><?xml version="1.0" encoding="UTF-8" standalone="yes"?>
<Relationships xmlns="http://schemas.openxmlformats.org/package/2006/relationships"><Relationship Id="rId3" Type="http://schemas.openxmlformats.org/officeDocument/2006/relationships/slideLayout" Target="../slideLayouts/slideLayout18.xml"/><Relationship Id="rId2" Type="http://schemas.openxmlformats.org/officeDocument/2006/relationships/tags" Target="../tags/tag197.xml"/><Relationship Id="rId1" Type="http://schemas.openxmlformats.org/officeDocument/2006/relationships/tags" Target="../tags/tag196.xml"/><Relationship Id="rId4" Type="http://schemas.openxmlformats.org/officeDocument/2006/relationships/image" Target="../media/image4.jpeg"/></Relationships>
</file>

<file path=ppt/slides/_rels/slide3.xml.rels><?xml version="1.0" encoding="UTF-8" standalone="yes"?>
<Relationships xmlns="http://schemas.openxmlformats.org/package/2006/relationships"><Relationship Id="rId3" Type="http://schemas.openxmlformats.org/officeDocument/2006/relationships/tags" Target="../tags/tag136.xml"/><Relationship Id="rId2" Type="http://schemas.openxmlformats.org/officeDocument/2006/relationships/tags" Target="../tags/tag135.xml"/><Relationship Id="rId1" Type="http://schemas.openxmlformats.org/officeDocument/2006/relationships/tags" Target="../tags/tag134.xml"/><Relationship Id="rId5" Type="http://schemas.openxmlformats.org/officeDocument/2006/relationships/image" Target="../media/image4.jpeg"/><Relationship Id="rId4" Type="http://schemas.openxmlformats.org/officeDocument/2006/relationships/slideLayout" Target="../slideLayouts/slideLayout18.xml"/></Relationships>
</file>

<file path=ppt/slides/_rels/slide30.xml.rels><?xml version="1.0" encoding="UTF-8" standalone="yes"?>
<Relationships xmlns="http://schemas.openxmlformats.org/package/2006/relationships"><Relationship Id="rId3" Type="http://schemas.openxmlformats.org/officeDocument/2006/relationships/slideLayout" Target="../slideLayouts/slideLayout22.xml"/><Relationship Id="rId2" Type="http://schemas.openxmlformats.org/officeDocument/2006/relationships/tags" Target="../tags/tag199.xml"/><Relationship Id="rId1" Type="http://schemas.openxmlformats.org/officeDocument/2006/relationships/tags" Target="../tags/tag198.xml"/></Relationships>
</file>

<file path=ppt/slides/_rels/slide4.xml.rels><?xml version="1.0" encoding="UTF-8" standalone="yes"?>
<Relationships xmlns="http://schemas.openxmlformats.org/package/2006/relationships"><Relationship Id="rId3" Type="http://schemas.openxmlformats.org/officeDocument/2006/relationships/tags" Target="../tags/tag139.xml"/><Relationship Id="rId2" Type="http://schemas.openxmlformats.org/officeDocument/2006/relationships/tags" Target="../tags/tag138.xml"/><Relationship Id="rId1" Type="http://schemas.openxmlformats.org/officeDocument/2006/relationships/tags" Target="../tags/tag137.xml"/><Relationship Id="rId5" Type="http://schemas.openxmlformats.org/officeDocument/2006/relationships/image" Target="../media/image4.jpeg"/><Relationship Id="rId4" Type="http://schemas.openxmlformats.org/officeDocument/2006/relationships/slideLayout" Target="../slideLayouts/slideLayout18.xml"/></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18.xml"/><Relationship Id="rId2" Type="http://schemas.openxmlformats.org/officeDocument/2006/relationships/tags" Target="../tags/tag141.xml"/><Relationship Id="rId1" Type="http://schemas.openxmlformats.org/officeDocument/2006/relationships/tags" Target="../tags/tag140.xml"/><Relationship Id="rId4" Type="http://schemas.openxmlformats.org/officeDocument/2006/relationships/image" Target="../media/image4.jpeg"/></Relationships>
</file>

<file path=ppt/slides/_rels/slide6.xml.rels><?xml version="1.0" encoding="UTF-8" standalone="yes"?>
<Relationships xmlns="http://schemas.openxmlformats.org/package/2006/relationships"><Relationship Id="rId8" Type="http://schemas.openxmlformats.org/officeDocument/2006/relationships/image" Target="../media/image6.wmf"/><Relationship Id="rId3" Type="http://schemas.openxmlformats.org/officeDocument/2006/relationships/tags" Target="../tags/tag144.xml"/><Relationship Id="rId7" Type="http://schemas.openxmlformats.org/officeDocument/2006/relationships/image" Target="../media/image5.wmf"/><Relationship Id="rId2" Type="http://schemas.openxmlformats.org/officeDocument/2006/relationships/tags" Target="../tags/tag143.xml"/><Relationship Id="rId1" Type="http://schemas.openxmlformats.org/officeDocument/2006/relationships/tags" Target="../tags/tag142.xml"/><Relationship Id="rId6" Type="http://schemas.openxmlformats.org/officeDocument/2006/relationships/oleObject" Target="../embeddings/oleObject1.bin"/><Relationship Id="rId5" Type="http://schemas.openxmlformats.org/officeDocument/2006/relationships/image" Target="../media/image4.jpeg"/><Relationship Id="rId4" Type="http://schemas.openxmlformats.org/officeDocument/2006/relationships/slideLayout" Target="../slideLayouts/slideLayout18.xml"/><Relationship Id="rId9" Type="http://schemas.openxmlformats.org/officeDocument/2006/relationships/image" Target="../media/image7.png"/></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18.xml"/><Relationship Id="rId2" Type="http://schemas.openxmlformats.org/officeDocument/2006/relationships/tags" Target="../tags/tag146.xml"/><Relationship Id="rId1" Type="http://schemas.openxmlformats.org/officeDocument/2006/relationships/tags" Target="../tags/tag145.xml"/><Relationship Id="rId4" Type="http://schemas.openxmlformats.org/officeDocument/2006/relationships/image" Target="../media/image4.jpeg"/></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18.xml"/><Relationship Id="rId2" Type="http://schemas.openxmlformats.org/officeDocument/2006/relationships/tags" Target="../tags/tag148.xml"/><Relationship Id="rId1" Type="http://schemas.openxmlformats.org/officeDocument/2006/relationships/tags" Target="../tags/tag147.xml"/><Relationship Id="rId5" Type="http://schemas.openxmlformats.org/officeDocument/2006/relationships/image" Target="../media/image8.png"/><Relationship Id="rId4" Type="http://schemas.openxmlformats.org/officeDocument/2006/relationships/image" Target="../media/image4.jpeg"/></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18.xml"/><Relationship Id="rId2" Type="http://schemas.openxmlformats.org/officeDocument/2006/relationships/tags" Target="../tags/tag150.xml"/><Relationship Id="rId1" Type="http://schemas.openxmlformats.org/officeDocument/2006/relationships/tags" Target="../tags/tag149.xml"/><Relationship Id="rId4" Type="http://schemas.openxmlformats.org/officeDocument/2006/relationships/image" Target="../media/image4.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3"/>
          <a:stretch>
            <a:fillRect/>
          </a:stretch>
        </p:blipFill>
        <p:spPr>
          <a:xfrm>
            <a:off x="0" y="0"/>
            <a:ext cx="9144635" cy="6227445"/>
          </a:xfrm>
          <a:prstGeom prst="rect">
            <a:avLst/>
          </a:prstGeom>
        </p:spPr>
      </p:pic>
      <p:sp>
        <p:nvSpPr>
          <p:cNvPr id="8" name="矩形 7"/>
          <p:cNvSpPr/>
          <p:nvPr/>
        </p:nvSpPr>
        <p:spPr>
          <a:xfrm>
            <a:off x="0" y="1766570"/>
            <a:ext cx="9144635" cy="2838450"/>
          </a:xfrm>
          <a:prstGeom prst="rect">
            <a:avLst/>
          </a:prstGeom>
          <a:solidFill>
            <a:schemeClr val="bg1">
              <a:lumMod val="95000"/>
              <a:alpha val="80000"/>
            </a:schemeClr>
          </a:solidFill>
          <a:ln>
            <a:noFill/>
          </a:ln>
          <a:effectLst>
            <a:glow rad="139700">
              <a:schemeClr val="bg1">
                <a:lumMod val="50000"/>
                <a:alpha val="40000"/>
              </a:schemeClr>
            </a:glow>
            <a:outerShdw blurRad="152400" dist="165100" dir="2700000" algn="tl" rotWithShape="0">
              <a:schemeClr val="bg1">
                <a:lumMod val="85000"/>
                <a:alpha val="27000"/>
              </a:schemeClr>
            </a:outerShdw>
          </a:effectLst>
        </p:spPr>
        <p:style>
          <a:lnRef idx="1">
            <a:schemeClr val="accent1"/>
          </a:lnRef>
          <a:fillRef idx="3">
            <a:schemeClr val="accent1"/>
          </a:fillRef>
          <a:effectRef idx="2">
            <a:schemeClr val="accent1"/>
          </a:effectRef>
          <a:fontRef idx="minor">
            <a:schemeClr val="lt1"/>
          </a:fontRef>
        </p:style>
        <p:txBody>
          <a:bodyPr/>
          <a:lstStyle/>
          <a:p>
            <a:endParaRPr lang="zh-CN" altLang="en-US"/>
          </a:p>
        </p:txBody>
      </p:sp>
      <p:sp>
        <p:nvSpPr>
          <p:cNvPr id="7" name="矩形 6"/>
          <p:cNvSpPr/>
          <p:nvPr/>
        </p:nvSpPr>
        <p:spPr>
          <a:xfrm>
            <a:off x="0" y="1978660"/>
            <a:ext cx="9144635" cy="2395220"/>
          </a:xfrm>
          <a:prstGeom prst="rect">
            <a:avLst/>
          </a:prstGeom>
          <a:solidFill>
            <a:srgbClr val="008ABD"/>
          </a:solidFill>
        </p:spPr>
        <p:style>
          <a:lnRef idx="1">
            <a:schemeClr val="accent1"/>
          </a:lnRef>
          <a:fillRef idx="3">
            <a:schemeClr val="accent1"/>
          </a:fillRef>
          <a:effectRef idx="2">
            <a:schemeClr val="accent1"/>
          </a:effectRef>
          <a:fontRef idx="minor">
            <a:schemeClr val="lt1"/>
          </a:fontRef>
        </p:style>
        <p:txBody>
          <a:bodyPr/>
          <a:lstStyle/>
          <a:p>
            <a:endParaRPr lang="zh-CN" altLang="en-US"/>
          </a:p>
        </p:txBody>
      </p:sp>
      <p:sp>
        <p:nvSpPr>
          <p:cNvPr id="2" name="五边形 1"/>
          <p:cNvSpPr/>
          <p:nvPr/>
        </p:nvSpPr>
        <p:spPr>
          <a:xfrm>
            <a:off x="0" y="289560"/>
            <a:ext cx="544195" cy="284480"/>
          </a:xfrm>
          <a:prstGeom prst="homePlate">
            <a:avLst/>
          </a:prstGeom>
          <a:solidFill>
            <a:srgbClr val="008ABD"/>
          </a:solidFill>
        </p:spPr>
        <p:style>
          <a:lnRef idx="0">
            <a:srgbClr val="FFFFFF"/>
          </a:lnRef>
          <a:fillRef idx="1">
            <a:schemeClr val="accent1"/>
          </a:fillRef>
          <a:effectRef idx="0">
            <a:srgbClr val="FFFFFF"/>
          </a:effectRef>
          <a:fontRef idx="minor">
            <a:schemeClr val="lt1"/>
          </a:fontRef>
        </p:style>
        <p:txBody>
          <a:bodyPr/>
          <a:lstStyle/>
          <a:p>
            <a:endParaRPr lang="zh-CN" altLang="en-US"/>
          </a:p>
        </p:txBody>
      </p:sp>
      <p:sp>
        <p:nvSpPr>
          <p:cNvPr id="3" name="文本框 2"/>
          <p:cNvSpPr txBox="1"/>
          <p:nvPr/>
        </p:nvSpPr>
        <p:spPr>
          <a:xfrm>
            <a:off x="554355" y="180975"/>
            <a:ext cx="1650365" cy="521970"/>
          </a:xfrm>
          <a:prstGeom prst="rect">
            <a:avLst/>
          </a:prstGeom>
          <a:noFill/>
        </p:spPr>
        <p:txBody>
          <a:bodyPr wrap="square" rtlCol="0">
            <a:spAutoFit/>
          </a:bodyPr>
          <a:lstStyle/>
          <a:p>
            <a:r>
              <a:rPr lang="zh-CN" altLang="en-US" sz="2800">
                <a:ln w="9525">
                  <a:solidFill>
                    <a:sysClr val="windowText" lastClr="000000"/>
                  </a:solidFill>
                  <a:prstDash val="solid"/>
                </a:ln>
                <a:solidFill>
                  <a:schemeClr val="tx1">
                    <a:lumMod val="95000"/>
                    <a:lumOff val="5000"/>
                  </a:schemeClr>
                </a:solidFill>
                <a:effectLst>
                  <a:outerShdw blurRad="12700" dist="38100" dir="2700000" algn="tl" rotWithShape="0">
                    <a:schemeClr val="bg1">
                      <a:lumMod val="50000"/>
                    </a:schemeClr>
                  </a:outerShdw>
                </a:effectLst>
              </a:rPr>
              <a:t>电工</a:t>
            </a:r>
            <a:r>
              <a:rPr lang="zh-CN" altLang="en-US" sz="2800">
                <a:ln w="13462">
                  <a:solidFill>
                    <a:sysClr val="windowText" lastClr="000000"/>
                  </a:solidFill>
                  <a:prstDash val="solid"/>
                </a:ln>
                <a:solidFill>
                  <a:schemeClr val="tx1">
                    <a:lumMod val="85000"/>
                    <a:lumOff val="15000"/>
                  </a:schemeClr>
                </a:solidFill>
                <a:effectLst>
                  <a:outerShdw dist="38100" dir="2700000" algn="bl" rotWithShape="0">
                    <a:schemeClr val="accent5"/>
                  </a:outerShdw>
                </a:effectLst>
              </a:rPr>
              <a:t>技术</a:t>
            </a:r>
          </a:p>
        </p:txBody>
      </p:sp>
      <p:pic>
        <p:nvPicPr>
          <p:cNvPr id="10" name="图片 9"/>
          <p:cNvPicPr>
            <a:picLocks noChangeAspect="1"/>
          </p:cNvPicPr>
          <p:nvPr/>
        </p:nvPicPr>
        <p:blipFill>
          <a:blip r:embed="rId4"/>
          <a:stretch>
            <a:fillRect/>
          </a:stretch>
        </p:blipFill>
        <p:spPr>
          <a:xfrm>
            <a:off x="5334948" y="6280761"/>
            <a:ext cx="3759129" cy="530403"/>
          </a:xfrm>
          <a:prstGeom prst="rect">
            <a:avLst/>
          </a:prstGeom>
        </p:spPr>
      </p:pic>
      <p:sp>
        <p:nvSpPr>
          <p:cNvPr id="6" name="Rectangle 3"/>
          <p:cNvSpPr>
            <a:spLocks noGrp="1"/>
          </p:cNvSpPr>
          <p:nvPr>
            <p:custDataLst>
              <p:tags r:id="rId1"/>
            </p:custDataLst>
          </p:nvPr>
        </p:nvSpPr>
        <p:spPr>
          <a:xfrm>
            <a:off x="1638935" y="2237105"/>
            <a:ext cx="6287770" cy="697230"/>
          </a:xfrm>
          <a:prstGeom prst="rect">
            <a:avLst/>
          </a:prstGeom>
          <a:noFill/>
          <a:ln>
            <a:noFill/>
          </a:ln>
        </p:spPr>
        <p:txBody>
          <a:bodyPr vert="horz" wrap="square" lIns="91440" tIns="45720" rIns="91440" bIns="45720" numCol="1" anchor="t" anchorCtr="0" compatLnSpc="1"/>
          <a:lstStyle>
            <a:lvl1pPr marL="0" indent="0" algn="ctr" defTabSz="457200" rtl="0" eaLnBrk="0" fontAlgn="base" hangingPunct="0">
              <a:spcBef>
                <a:spcPct val="20000"/>
              </a:spcBef>
              <a:spcAft>
                <a:spcPct val="0"/>
              </a:spcAft>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457200" rtl="0" eaLnBrk="0" fontAlgn="base" hangingPunct="0">
              <a:spcBef>
                <a:spcPct val="20000"/>
              </a:spcBef>
              <a:spcAft>
                <a:spcPct val="0"/>
              </a:spcAft>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457200" rtl="0" eaLnBrk="0" fontAlgn="base" hangingPunct="0">
              <a:spcBef>
                <a:spcPct val="20000"/>
              </a:spcBef>
              <a:spcAft>
                <a:spcPct val="0"/>
              </a:spcAft>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457200" rtl="0" eaLnBrk="0" fontAlgn="base" hangingPunct="0">
              <a:spcBef>
                <a:spcPct val="20000"/>
              </a:spcBef>
              <a:spcAft>
                <a:spcPct val="0"/>
              </a:spcAft>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457200" rtl="0" eaLnBrk="0" fontAlgn="base" hangingPunct="0">
              <a:spcBef>
                <a:spcPct val="20000"/>
              </a:spcBef>
              <a:spcAft>
                <a:spcPct val="0"/>
              </a:spcAft>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9pPr>
          </a:lstStyle>
          <a:p>
            <a:pPr algn="ctr" eaLnBrk="1" hangingPunct="1">
              <a:buClrTx/>
              <a:buSzTx/>
              <a:buFontTx/>
            </a:pPr>
            <a:r>
              <a:rPr lang="zh-CN" altLang="en-US" sz="4000" b="1" dirty="0">
                <a:solidFill>
                  <a:schemeClr val="bg1"/>
                </a:solidFill>
                <a:latin typeface="微软雅黑" panose="020B0503020204020204" pitchFamily="34" charset="-122"/>
                <a:ea typeface="微软雅黑" panose="020B0503020204020204" pitchFamily="34" charset="-122"/>
                <a:cs typeface="+mn-cs"/>
              </a:rPr>
              <a:t>模块五　</a:t>
            </a:r>
            <a:r>
              <a:rPr lang="en-US" altLang="zh-CN" sz="4000" b="1" dirty="0">
                <a:solidFill>
                  <a:schemeClr val="bg1"/>
                </a:solidFill>
                <a:latin typeface="微软雅黑" panose="020B0503020204020204" pitchFamily="34" charset="-122"/>
                <a:ea typeface="微软雅黑" panose="020B0503020204020204" pitchFamily="34" charset="-122"/>
                <a:cs typeface="+mn-cs"/>
              </a:rPr>
              <a:t>         </a:t>
            </a:r>
          </a:p>
        </p:txBody>
      </p:sp>
      <p:sp>
        <p:nvSpPr>
          <p:cNvPr id="9" name="文本框 8"/>
          <p:cNvSpPr txBox="1"/>
          <p:nvPr/>
        </p:nvSpPr>
        <p:spPr>
          <a:xfrm>
            <a:off x="558800" y="2934335"/>
            <a:ext cx="8586470" cy="1322070"/>
          </a:xfrm>
          <a:prstGeom prst="rect">
            <a:avLst/>
          </a:prstGeom>
          <a:noFill/>
        </p:spPr>
        <p:txBody>
          <a:bodyPr wrap="square" rtlCol="0">
            <a:spAutoFit/>
          </a:bodyPr>
          <a:lstStyle/>
          <a:p>
            <a:pPr algn="ctr"/>
            <a:r>
              <a:rPr lang="zh-CN" altLang="en-US" sz="4000" b="1" dirty="0">
                <a:solidFill>
                  <a:schemeClr val="bg1"/>
                </a:solidFill>
                <a:latin typeface="微软雅黑" panose="020B0503020204020204" pitchFamily="34" charset="-122"/>
                <a:ea typeface="微软雅黑" panose="020B0503020204020204" pitchFamily="34" charset="-122"/>
                <a:sym typeface="+mn-ea"/>
              </a:rPr>
              <a:t>简易变压器的制作</a:t>
            </a:r>
          </a:p>
          <a:p>
            <a:pPr algn="ctr"/>
            <a:endParaRPr lang="zh-CN" altLang="en-US" sz="4000" b="1" dirty="0">
              <a:solidFill>
                <a:schemeClr val="bg1"/>
              </a:solidFill>
              <a:latin typeface="微软雅黑" panose="020B0503020204020204" pitchFamily="34" charset="-122"/>
              <a:ea typeface="微软雅黑" panose="020B0503020204020204" pitchFamily="34" charset="-122"/>
              <a:sym typeface="+mn-ea"/>
            </a:endParaRPr>
          </a:p>
        </p:txBody>
      </p:sp>
      <p:sp>
        <p:nvSpPr>
          <p:cNvPr id="11" name="文本框 10"/>
          <p:cNvSpPr txBox="1"/>
          <p:nvPr/>
        </p:nvSpPr>
        <p:spPr>
          <a:xfrm>
            <a:off x="2248535" y="3577590"/>
            <a:ext cx="5719445" cy="460375"/>
          </a:xfrm>
          <a:prstGeom prst="rect">
            <a:avLst/>
          </a:prstGeom>
          <a:noFill/>
        </p:spPr>
        <p:txBody>
          <a:bodyPr wrap="square" rtlCol="0">
            <a:spAutoFit/>
          </a:bodyPr>
          <a:lstStyle/>
          <a:p>
            <a:pPr algn="ctr"/>
            <a:r>
              <a:rPr lang="zh-CN" altLang="en-US" sz="2400" b="1" dirty="0">
                <a:solidFill>
                  <a:schemeClr val="bg1"/>
                </a:solidFill>
                <a:latin typeface="微软雅黑" panose="020B0503020204020204" pitchFamily="34" charset="-122"/>
                <a:ea typeface="微软雅黑" panose="020B0503020204020204" pitchFamily="34" charset="-122"/>
                <a:sym typeface="+mn-ea"/>
              </a:rPr>
              <a:t>单元6</a:t>
            </a:r>
            <a:r>
              <a:rPr lang="en-US" altLang="zh-CN" sz="2400" b="1" dirty="0">
                <a:solidFill>
                  <a:schemeClr val="bg1"/>
                </a:solidFill>
                <a:latin typeface="微软雅黑" panose="020B0503020204020204" pitchFamily="34" charset="-122"/>
                <a:ea typeface="微软雅黑" panose="020B0503020204020204" pitchFamily="34" charset="-122"/>
                <a:sym typeface="+mn-ea"/>
              </a:rPr>
              <a:t>  </a:t>
            </a:r>
            <a:r>
              <a:rPr lang="zh-CN" altLang="en-US" sz="2400" b="1" dirty="0">
                <a:solidFill>
                  <a:schemeClr val="bg1"/>
                </a:solidFill>
                <a:latin typeface="微软雅黑" panose="020B0503020204020204" pitchFamily="34" charset="-122"/>
                <a:ea typeface="微软雅黑" panose="020B0503020204020204" pitchFamily="34" charset="-122"/>
                <a:sym typeface="+mn-ea"/>
              </a:rPr>
              <a:t>特殊变压器</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blipFill rotWithShape="1">
          <a:blip r:embed="rId4"/>
          <a:stretch>
            <a:fillRect/>
          </a:stretch>
        </a:blipFill>
        <a:effectLst/>
      </p:bgPr>
    </p:bg>
    <p:spTree>
      <p:nvGrpSpPr>
        <p:cNvPr id="1" name=""/>
        <p:cNvGrpSpPr/>
        <p:nvPr/>
      </p:nvGrpSpPr>
      <p:grpSpPr>
        <a:xfrm>
          <a:off x="0" y="0"/>
          <a:ext cx="0" cy="0"/>
          <a:chOff x="0" y="0"/>
          <a:chExt cx="0" cy="0"/>
        </a:xfrm>
      </p:grpSpPr>
      <p:sp>
        <p:nvSpPr>
          <p:cNvPr id="5" name="矩形 4"/>
          <p:cNvSpPr/>
          <p:nvPr>
            <p:custDataLst>
              <p:tags r:id="rId2"/>
            </p:custDataLst>
          </p:nvPr>
        </p:nvSpPr>
        <p:spPr>
          <a:xfrm>
            <a:off x="965980" y="1317204"/>
            <a:ext cx="7555085" cy="3869329"/>
          </a:xfrm>
          <a:prstGeom prst="rect">
            <a:avLst/>
          </a:prstGeom>
        </p:spPr>
        <p:txBody>
          <a:bodyPr wrap="square">
            <a:spAutoFit/>
          </a:bodyPr>
          <a:lstStyle/>
          <a:p>
            <a:pPr>
              <a:lnSpc>
                <a:spcPct val="150000"/>
              </a:lnSpc>
            </a:pPr>
            <a:r>
              <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4.</a:t>
            </a: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三相自耦变压器的工作原理</a:t>
            </a:r>
            <a:endPar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pPr>
              <a:lnSpc>
                <a:spcPct val="150000"/>
              </a:lnSpc>
            </a:pPr>
            <a:r>
              <a:rPr lang="zh-CN"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三相自耦变压器的工作原理与三相变压器和单相自耦变压器</a:t>
            </a: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一</a:t>
            </a:r>
            <a:r>
              <a:rPr lang="zh-CN"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样。</a:t>
            </a:r>
            <a:endPar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pPr>
              <a:lnSpc>
                <a:spcPct val="150000"/>
              </a:lnSpc>
            </a:pPr>
            <a:r>
              <a:rPr lang="zh-CN"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三相自耦变压器的三个绕组通常作</a:t>
            </a:r>
            <a:r>
              <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Y</a:t>
            </a:r>
            <a:r>
              <a:rPr lang="zh-CN"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形连接。</a:t>
            </a:r>
            <a:endPar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pPr>
              <a:lnSpc>
                <a:spcPct val="150000"/>
              </a:lnSpc>
            </a:pPr>
            <a:r>
              <a:rPr lang="zh-CN"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三相自锅变压器常用来降压启动大功率的三相异步电动机，减小启动电流过大对电网的影响。</a:t>
            </a:r>
          </a:p>
        </p:txBody>
      </p:sp>
      <p:grpSp>
        <p:nvGrpSpPr>
          <p:cNvPr id="8" name="组合 7"/>
          <p:cNvGrpSpPr/>
          <p:nvPr/>
        </p:nvGrpSpPr>
        <p:grpSpPr>
          <a:xfrm>
            <a:off x="104140" y="361315"/>
            <a:ext cx="9046210" cy="460375"/>
            <a:chOff x="164" y="569"/>
            <a:chExt cx="14246" cy="725"/>
          </a:xfrm>
        </p:grpSpPr>
        <p:sp>
          <p:nvSpPr>
            <p:cNvPr id="13" name="文本框 12"/>
            <p:cNvSpPr txBox="1"/>
            <p:nvPr/>
          </p:nvSpPr>
          <p:spPr>
            <a:xfrm>
              <a:off x="164" y="569"/>
              <a:ext cx="12276" cy="725"/>
            </a:xfrm>
            <a:prstGeom prst="rect">
              <a:avLst/>
            </a:prstGeom>
            <a:noFill/>
          </p:spPr>
          <p:txBody>
            <a:bodyPr wrap="square" rtlCol="0" anchor="t">
              <a:spAutoFit/>
            </a:bodyPr>
            <a:lstStyle/>
            <a:p>
              <a:pPr>
                <a:spcBef>
                  <a:spcPct val="50000"/>
                </a:spcBef>
              </a:pPr>
              <a:r>
                <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单元6</a:t>
              </a:r>
              <a:r>
                <a:rPr kumimoji="1" lang="en-US" altLang="zh-CN"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特殊变压器</a:t>
              </a:r>
            </a:p>
          </p:txBody>
        </p:sp>
        <p:grpSp>
          <p:nvGrpSpPr>
            <p:cNvPr id="22" name="组合 21"/>
            <p:cNvGrpSpPr/>
            <p:nvPr/>
          </p:nvGrpSpPr>
          <p:grpSpPr>
            <a:xfrm>
              <a:off x="6546" y="653"/>
              <a:ext cx="7864" cy="640"/>
              <a:chOff x="6546" y="653"/>
              <a:chExt cx="7864" cy="640"/>
            </a:xfrm>
          </p:grpSpPr>
          <p:grpSp>
            <p:nvGrpSpPr>
              <p:cNvPr id="23" name="组合 22"/>
              <p:cNvGrpSpPr/>
              <p:nvPr/>
            </p:nvGrpSpPr>
            <p:grpSpPr>
              <a:xfrm>
                <a:off x="6546" y="653"/>
                <a:ext cx="7865" cy="628"/>
                <a:chOff x="4774" y="800"/>
                <a:chExt cx="7865" cy="628"/>
              </a:xfrm>
            </p:grpSpPr>
            <p:sp>
              <p:nvSpPr>
                <p:cNvPr id="24" name="文本框 23"/>
                <p:cNvSpPr txBox="1"/>
                <p:nvPr/>
              </p:nvSpPr>
              <p:spPr>
                <a:xfrm>
                  <a:off x="6743" y="800"/>
                  <a:ext cx="1984" cy="628"/>
                </a:xfrm>
                <a:prstGeom prst="rect">
                  <a:avLst/>
                </a:prstGeom>
                <a:solidFill>
                  <a:srgbClr val="007AAE"/>
                </a:solidFill>
              </p:spPr>
              <p:style>
                <a:lnRef idx="0">
                  <a:srgbClr val="FFFFFF"/>
                </a:lnRef>
                <a:fillRef idx="2">
                  <a:schemeClr val="accent1"/>
                </a:fillRef>
                <a:effectRef idx="0">
                  <a:srgbClr val="FFFFFF"/>
                </a:effectRef>
                <a:fontRef idx="minor">
                  <a:schemeClr val="lt1"/>
                </a:fontRef>
              </p:style>
              <p:txBody>
                <a:bodyPr wrap="square" rtlCol="0">
                  <a:spAutoFit/>
                </a:bodyPr>
                <a:lstStyle/>
                <a:p>
                  <a:pPr algn="ctr"/>
                  <a:r>
                    <a:rPr lang="zh-CN" altLang="en-US" sz="2000" b="1">
                      <a:latin typeface="黑体" panose="02010609060101010101" pitchFamily="49" charset="-122"/>
                      <a:ea typeface="黑体" panose="02010609060101010101" pitchFamily="49" charset="-122"/>
                    </a:rPr>
                    <a:t>讲授新知</a:t>
                  </a:r>
                </a:p>
              </p:txBody>
            </p:sp>
            <p:sp>
              <p:nvSpPr>
                <p:cNvPr id="25" name="文本框 24"/>
                <p:cNvSpPr txBox="1"/>
                <p:nvPr/>
              </p:nvSpPr>
              <p:spPr>
                <a:xfrm>
                  <a:off x="8699"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课堂小结</a:t>
                  </a:r>
                </a:p>
              </p:txBody>
            </p:sp>
            <p:sp>
              <p:nvSpPr>
                <p:cNvPr id="26" name="文本框 25"/>
                <p:cNvSpPr txBox="1"/>
                <p:nvPr/>
              </p:nvSpPr>
              <p:spPr>
                <a:xfrm>
                  <a:off x="10655"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课后作业</a:t>
                  </a:r>
                </a:p>
              </p:txBody>
            </p:sp>
            <p:sp>
              <p:nvSpPr>
                <p:cNvPr id="27" name="文本框 26"/>
                <p:cNvSpPr txBox="1"/>
                <p:nvPr/>
              </p:nvSpPr>
              <p:spPr>
                <a:xfrm>
                  <a:off x="4774" y="800"/>
                  <a:ext cx="1984" cy="628"/>
                </a:xfrm>
                <a:prstGeom prst="rect">
                  <a:avLst/>
                </a:prstGeom>
                <a:ln>
                  <a:noFill/>
                </a:ln>
              </p:spPr>
              <p:style>
                <a:lnRef idx="3">
                  <a:schemeClr val="accent4"/>
                </a:lnRef>
                <a:fillRef idx="0">
                  <a:srgbClr val="FFFFFF"/>
                </a:fillRef>
                <a:effectRef idx="0">
                  <a:srgbClr val="FFFFFF"/>
                </a:effectRef>
                <a:fontRef idx="minor">
                  <a:schemeClr val="tx1"/>
                </a:fontRef>
              </p:style>
              <p:txBody>
                <a:bodyPr wrap="square" rtlCol="0">
                  <a:spAutoFit/>
                </a:bodyPr>
                <a:lstStyle/>
                <a:p>
                  <a:pPr algn="ctr"/>
                  <a:r>
                    <a:rPr lang="zh-CN" altLang="en-US" sz="2000" b="1">
                      <a:solidFill>
                        <a:schemeClr val="tx1"/>
                      </a:solidFill>
                      <a:latin typeface="黑体" panose="02010609060101010101" pitchFamily="49" charset="-122"/>
                      <a:ea typeface="黑体" panose="02010609060101010101" pitchFamily="49" charset="-122"/>
                    </a:rPr>
                    <a:t>课堂导入</a:t>
                  </a:r>
                </a:p>
              </p:txBody>
            </p:sp>
          </p:grpSp>
          <p:cxnSp>
            <p:nvCxnSpPr>
              <p:cNvPr id="28" name="直接连接符 27"/>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grpSp>
    </p:spTree>
    <p:custDataLst>
      <p:tags r:id="rId1"/>
    </p:custData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blipFill rotWithShape="1">
          <a:blip r:embed="rId5"/>
          <a:stretch>
            <a:fillRect/>
          </a:stretch>
        </a:blipFill>
        <a:effectLst/>
      </p:bgPr>
    </p:bg>
    <p:spTree>
      <p:nvGrpSpPr>
        <p:cNvPr id="1" name=""/>
        <p:cNvGrpSpPr/>
        <p:nvPr/>
      </p:nvGrpSpPr>
      <p:grpSpPr>
        <a:xfrm>
          <a:off x="0" y="0"/>
          <a:ext cx="0" cy="0"/>
          <a:chOff x="0" y="0"/>
          <a:chExt cx="0" cy="0"/>
        </a:xfrm>
      </p:grpSpPr>
      <p:sp>
        <p:nvSpPr>
          <p:cNvPr id="4" name="Rectangle 3"/>
          <p:cNvSpPr txBox="1">
            <a:spLocks noChangeArrowheads="1"/>
          </p:cNvSpPr>
          <p:nvPr>
            <p:custDataLst>
              <p:tags r:id="rId2"/>
            </p:custDataLst>
          </p:nvPr>
        </p:nvSpPr>
        <p:spPr bwMode="auto">
          <a:xfrm>
            <a:off x="671513" y="1714396"/>
            <a:ext cx="7900987" cy="3586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lvl1pPr marL="0" indent="0" algn="ctr" defTabSz="457200" rtl="0" eaLnBrk="0" fontAlgn="base" hangingPunct="0">
              <a:spcBef>
                <a:spcPct val="20000"/>
              </a:spcBef>
              <a:spcAft>
                <a:spcPct val="0"/>
              </a:spcAft>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457200" rtl="0" eaLnBrk="0" fontAlgn="base" hangingPunct="0">
              <a:spcBef>
                <a:spcPct val="20000"/>
              </a:spcBef>
              <a:spcAft>
                <a:spcPct val="0"/>
              </a:spcAft>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457200" rtl="0" eaLnBrk="0" fontAlgn="base" hangingPunct="0">
              <a:spcBef>
                <a:spcPct val="20000"/>
              </a:spcBef>
              <a:spcAft>
                <a:spcPct val="0"/>
              </a:spcAft>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457200" rtl="0" eaLnBrk="0" fontAlgn="base" hangingPunct="0">
              <a:spcBef>
                <a:spcPct val="20000"/>
              </a:spcBef>
              <a:spcAft>
                <a:spcPct val="0"/>
              </a:spcAft>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457200" rtl="0" eaLnBrk="0" fontAlgn="base" hangingPunct="0">
              <a:spcBef>
                <a:spcPct val="20000"/>
              </a:spcBef>
              <a:spcAft>
                <a:spcPct val="0"/>
              </a:spcAft>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9pPr>
          </a:lstStyle>
          <a:p>
            <a:pPr algn="l" eaLnBrk="1" hangingPunct="1"/>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仪用互感器是一种专供测量仪表，控制设备和保护设备中使用的变压器。</a:t>
            </a:r>
            <a:endPar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pPr algn="l" eaLnBrk="1" hangingPunct="1"/>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仪用互感器可分为电压互感器和电流互感器两种。</a:t>
            </a:r>
            <a:endPar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pPr algn="l" eaLnBrk="1" hangingPunct="1"/>
            <a:r>
              <a:rPr lang="zh-CN"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仪用互感器与测量仪表配合使用时，用于测量电力线路的高电压和大电流及起隔离作用；在自动控制系统中，可作为电压和电流的检测、控制及保护器件。</a:t>
            </a:r>
            <a:endPar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pPr algn="l" eaLnBrk="1" hangingPunct="1">
              <a:buFontTx/>
              <a:buNone/>
            </a:pPr>
            <a:endPar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endParaRPr>
          </a:p>
        </p:txBody>
      </p:sp>
      <p:sp>
        <p:nvSpPr>
          <p:cNvPr id="2" name="Rectangle 2"/>
          <p:cNvSpPr>
            <a:spLocks noGrp="1"/>
          </p:cNvSpPr>
          <p:nvPr>
            <p:custDataLst>
              <p:tags r:id="rId3"/>
            </p:custDataLst>
          </p:nvPr>
        </p:nvSpPr>
        <p:spPr>
          <a:xfrm>
            <a:off x="468313" y="808899"/>
            <a:ext cx="3277870" cy="748030"/>
          </a:xfrm>
          <a:prstGeom prst="rect">
            <a:avLst/>
          </a:prstGeom>
          <a:noFill/>
          <a:ln>
            <a:noFill/>
          </a:ln>
        </p:spPr>
        <p:txBody>
          <a:bodyPr vert="horz" wrap="square" lIns="91440" tIns="45720" rIns="91440" bIns="45720" numCol="1" anchor="ctr" anchorCtr="0" compatLnSpc="1"/>
          <a:lstStyle>
            <a:lvl1pPr algn="ctr" defTabSz="457200" rtl="0" eaLnBrk="0" fontAlgn="base" hangingPunct="0">
              <a:spcBef>
                <a:spcPct val="0"/>
              </a:spcBef>
              <a:spcAft>
                <a:spcPct val="0"/>
              </a:spcAft>
              <a:defRPr sz="4400" kern="1200">
                <a:solidFill>
                  <a:schemeClr val="tx1"/>
                </a:solidFill>
                <a:latin typeface="+mj-lt"/>
                <a:ea typeface="+mj-ea"/>
                <a:cs typeface="+mj-cs"/>
              </a:defRPr>
            </a:lvl1pPr>
            <a:lvl2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2pPr>
            <a:lvl3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3pPr>
            <a:lvl4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4pPr>
            <a:lvl5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5pPr>
            <a:lvl6pPr marL="4572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6pPr>
            <a:lvl7pPr marL="9144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7pPr>
            <a:lvl8pPr marL="13716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8pPr>
            <a:lvl9pPr marL="18288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9pPr>
          </a:lstStyle>
          <a:p>
            <a:pPr algn="l">
              <a:spcBef>
                <a:spcPct val="50000"/>
              </a:spcBef>
            </a:pPr>
            <a:r>
              <a:rPr kumimoji="1" lang="zh-CN" altLang="en-US" sz="2800" b="1" dirty="0">
                <a:solidFill>
                  <a:schemeClr val="tx1"/>
                </a:solidFill>
                <a:latin typeface="黑体" panose="02010609060101010101" pitchFamily="49" charset="-122"/>
                <a:ea typeface="黑体" panose="02010609060101010101" pitchFamily="49" charset="-122"/>
                <a:cs typeface="黑体" panose="02010609060101010101" pitchFamily="49" charset="-122"/>
              </a:rPr>
              <a:t>二、仪用互感器</a:t>
            </a:r>
            <a:r>
              <a:rPr kumimoji="1" lang="en-US" altLang="zh-CN" sz="2800" b="1" dirty="0">
                <a:solidFill>
                  <a:schemeClr val="lt1"/>
                </a:solidFill>
                <a:latin typeface="黑体" panose="02010609060101010101" pitchFamily="49" charset="-122"/>
                <a:ea typeface="黑体" panose="02010609060101010101" pitchFamily="49" charset="-122"/>
                <a:cs typeface="黑体" panose="02010609060101010101" pitchFamily="49" charset="-122"/>
              </a:rPr>
              <a:t> </a:t>
            </a:r>
          </a:p>
        </p:txBody>
      </p:sp>
      <p:grpSp>
        <p:nvGrpSpPr>
          <p:cNvPr id="8" name="组合 7"/>
          <p:cNvGrpSpPr/>
          <p:nvPr/>
        </p:nvGrpSpPr>
        <p:grpSpPr>
          <a:xfrm>
            <a:off x="48895" y="140494"/>
            <a:ext cx="9046210" cy="460375"/>
            <a:chOff x="164" y="569"/>
            <a:chExt cx="14246" cy="725"/>
          </a:xfrm>
        </p:grpSpPr>
        <p:sp>
          <p:nvSpPr>
            <p:cNvPr id="13" name="文本框 12"/>
            <p:cNvSpPr txBox="1"/>
            <p:nvPr/>
          </p:nvSpPr>
          <p:spPr>
            <a:xfrm>
              <a:off x="164" y="569"/>
              <a:ext cx="12276" cy="725"/>
            </a:xfrm>
            <a:prstGeom prst="rect">
              <a:avLst/>
            </a:prstGeom>
            <a:noFill/>
          </p:spPr>
          <p:txBody>
            <a:bodyPr wrap="square" rtlCol="0" anchor="t">
              <a:spAutoFit/>
            </a:bodyPr>
            <a:lstStyle/>
            <a:p>
              <a:pPr>
                <a:spcBef>
                  <a:spcPct val="50000"/>
                </a:spcBef>
              </a:pPr>
              <a:r>
                <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单元6</a:t>
              </a:r>
              <a:r>
                <a:rPr kumimoji="1" lang="en-US" altLang="zh-CN"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特殊变压器</a:t>
              </a:r>
            </a:p>
          </p:txBody>
        </p:sp>
        <p:grpSp>
          <p:nvGrpSpPr>
            <p:cNvPr id="22" name="组合 21"/>
            <p:cNvGrpSpPr/>
            <p:nvPr/>
          </p:nvGrpSpPr>
          <p:grpSpPr>
            <a:xfrm>
              <a:off x="6546" y="653"/>
              <a:ext cx="7864" cy="640"/>
              <a:chOff x="6546" y="653"/>
              <a:chExt cx="7864" cy="640"/>
            </a:xfrm>
          </p:grpSpPr>
          <p:grpSp>
            <p:nvGrpSpPr>
              <p:cNvPr id="23" name="组合 22"/>
              <p:cNvGrpSpPr/>
              <p:nvPr/>
            </p:nvGrpSpPr>
            <p:grpSpPr>
              <a:xfrm>
                <a:off x="6546" y="653"/>
                <a:ext cx="7865" cy="628"/>
                <a:chOff x="4774" y="800"/>
                <a:chExt cx="7865" cy="628"/>
              </a:xfrm>
            </p:grpSpPr>
            <p:sp>
              <p:nvSpPr>
                <p:cNvPr id="24" name="文本框 23"/>
                <p:cNvSpPr txBox="1"/>
                <p:nvPr/>
              </p:nvSpPr>
              <p:spPr>
                <a:xfrm>
                  <a:off x="6743" y="800"/>
                  <a:ext cx="1984" cy="628"/>
                </a:xfrm>
                <a:prstGeom prst="rect">
                  <a:avLst/>
                </a:prstGeom>
                <a:solidFill>
                  <a:srgbClr val="007AAE"/>
                </a:solidFill>
              </p:spPr>
              <p:style>
                <a:lnRef idx="0">
                  <a:srgbClr val="FFFFFF"/>
                </a:lnRef>
                <a:fillRef idx="2">
                  <a:schemeClr val="accent1"/>
                </a:fillRef>
                <a:effectRef idx="0">
                  <a:srgbClr val="FFFFFF"/>
                </a:effectRef>
                <a:fontRef idx="minor">
                  <a:schemeClr val="lt1"/>
                </a:fontRef>
              </p:style>
              <p:txBody>
                <a:bodyPr wrap="square" rtlCol="0">
                  <a:spAutoFit/>
                </a:bodyPr>
                <a:lstStyle/>
                <a:p>
                  <a:pPr algn="ctr"/>
                  <a:r>
                    <a:rPr lang="zh-CN" altLang="en-US" sz="2000" b="1">
                      <a:latin typeface="黑体" panose="02010609060101010101" pitchFamily="49" charset="-122"/>
                      <a:ea typeface="黑体" panose="02010609060101010101" pitchFamily="49" charset="-122"/>
                    </a:rPr>
                    <a:t>讲授新知</a:t>
                  </a:r>
                </a:p>
              </p:txBody>
            </p:sp>
            <p:sp>
              <p:nvSpPr>
                <p:cNvPr id="25" name="文本框 24"/>
                <p:cNvSpPr txBox="1"/>
                <p:nvPr/>
              </p:nvSpPr>
              <p:spPr>
                <a:xfrm>
                  <a:off x="8699"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课堂小结</a:t>
                  </a:r>
                </a:p>
              </p:txBody>
            </p:sp>
            <p:sp>
              <p:nvSpPr>
                <p:cNvPr id="26" name="文本框 25"/>
                <p:cNvSpPr txBox="1"/>
                <p:nvPr/>
              </p:nvSpPr>
              <p:spPr>
                <a:xfrm>
                  <a:off x="10655"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课后作业</a:t>
                  </a:r>
                </a:p>
              </p:txBody>
            </p:sp>
            <p:sp>
              <p:nvSpPr>
                <p:cNvPr id="27" name="文本框 26"/>
                <p:cNvSpPr txBox="1"/>
                <p:nvPr/>
              </p:nvSpPr>
              <p:spPr>
                <a:xfrm>
                  <a:off x="4774" y="800"/>
                  <a:ext cx="1984" cy="628"/>
                </a:xfrm>
                <a:prstGeom prst="rect">
                  <a:avLst/>
                </a:prstGeom>
                <a:ln>
                  <a:noFill/>
                </a:ln>
              </p:spPr>
              <p:style>
                <a:lnRef idx="3">
                  <a:schemeClr val="accent4"/>
                </a:lnRef>
                <a:fillRef idx="0">
                  <a:srgbClr val="FFFFFF"/>
                </a:fillRef>
                <a:effectRef idx="0">
                  <a:srgbClr val="FFFFFF"/>
                </a:effectRef>
                <a:fontRef idx="minor">
                  <a:schemeClr val="tx1"/>
                </a:fontRef>
              </p:style>
              <p:txBody>
                <a:bodyPr wrap="square" rtlCol="0">
                  <a:spAutoFit/>
                </a:bodyPr>
                <a:lstStyle/>
                <a:p>
                  <a:pPr algn="ctr"/>
                  <a:r>
                    <a:rPr lang="zh-CN" altLang="en-US" sz="2000" b="1">
                      <a:solidFill>
                        <a:schemeClr val="tx1"/>
                      </a:solidFill>
                      <a:latin typeface="黑体" panose="02010609060101010101" pitchFamily="49" charset="-122"/>
                      <a:ea typeface="黑体" panose="02010609060101010101" pitchFamily="49" charset="-122"/>
                    </a:rPr>
                    <a:t>课堂导入</a:t>
                  </a:r>
                </a:p>
              </p:txBody>
            </p:sp>
          </p:grpSp>
          <p:cxnSp>
            <p:nvCxnSpPr>
              <p:cNvPr id="28" name="直接连接符 27"/>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grpSp>
    </p:spTree>
    <p:custDataLst>
      <p:tags r:id="rId1"/>
    </p:custData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blipFill rotWithShape="1">
          <a:blip r:embed="rId5"/>
          <a:stretch>
            <a:fillRect/>
          </a:stretch>
        </a:blipFill>
        <a:effectLst/>
      </p:bgPr>
    </p:bg>
    <p:spTree>
      <p:nvGrpSpPr>
        <p:cNvPr id="1" name=""/>
        <p:cNvGrpSpPr/>
        <p:nvPr/>
      </p:nvGrpSpPr>
      <p:grpSpPr>
        <a:xfrm>
          <a:off x="0" y="0"/>
          <a:ext cx="0" cy="0"/>
          <a:chOff x="0" y="0"/>
          <a:chExt cx="0" cy="0"/>
        </a:xfrm>
      </p:grpSpPr>
      <p:sp>
        <p:nvSpPr>
          <p:cNvPr id="5" name="Rectangle 3"/>
          <p:cNvSpPr txBox="1">
            <a:spLocks noChangeArrowheads="1"/>
          </p:cNvSpPr>
          <p:nvPr>
            <p:custDataLst>
              <p:tags r:id="rId2"/>
            </p:custDataLst>
          </p:nvPr>
        </p:nvSpPr>
        <p:spPr bwMode="auto">
          <a:xfrm>
            <a:off x="415550" y="1370669"/>
            <a:ext cx="8207375" cy="3298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lvl1pPr marL="0" indent="0" algn="ctr" defTabSz="457200" rtl="0" eaLnBrk="0" fontAlgn="base" hangingPunct="0">
              <a:spcBef>
                <a:spcPct val="20000"/>
              </a:spcBef>
              <a:spcAft>
                <a:spcPct val="0"/>
              </a:spcAft>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457200" rtl="0" eaLnBrk="0" fontAlgn="base" hangingPunct="0">
              <a:spcBef>
                <a:spcPct val="20000"/>
              </a:spcBef>
              <a:spcAft>
                <a:spcPct val="0"/>
              </a:spcAft>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457200" rtl="0" eaLnBrk="0" fontAlgn="base" hangingPunct="0">
              <a:spcBef>
                <a:spcPct val="20000"/>
              </a:spcBef>
              <a:spcAft>
                <a:spcPct val="0"/>
              </a:spcAft>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457200" rtl="0" eaLnBrk="0" fontAlgn="base" hangingPunct="0">
              <a:spcBef>
                <a:spcPct val="20000"/>
              </a:spcBef>
              <a:spcAft>
                <a:spcPct val="0"/>
              </a:spcAft>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457200" rtl="0" eaLnBrk="0" fontAlgn="base" hangingPunct="0">
              <a:spcBef>
                <a:spcPct val="20000"/>
              </a:spcBef>
              <a:spcAft>
                <a:spcPct val="0"/>
              </a:spcAft>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9pPr>
          </a:lstStyle>
          <a:p>
            <a:pPr algn="l" eaLnBrk="1" hangingPunct="1">
              <a:buFontTx/>
              <a:buNone/>
            </a:pPr>
            <a:r>
              <a:rPr lang="en-US" altLang="zh-CN" sz="2800" b="1" dirty="0">
                <a:solidFill>
                  <a:schemeClr val="dk1"/>
                </a:solidFill>
                <a:latin typeface="黑体" panose="02010609060101010101" pitchFamily="49" charset="-122"/>
                <a:ea typeface="黑体" panose="02010609060101010101" pitchFamily="49" charset="-122"/>
                <a:cs typeface="黑体" panose="02010609060101010101" pitchFamily="49" charset="-122"/>
              </a:rPr>
              <a:t>1</a:t>
            </a:r>
            <a:r>
              <a:rPr lang="zh-CN" altLang="en-US" sz="2800" b="1" dirty="0">
                <a:solidFill>
                  <a:schemeClr val="dk1"/>
                </a:solidFill>
                <a:latin typeface="黑体" panose="02010609060101010101" pitchFamily="49" charset="-122"/>
                <a:ea typeface="黑体" panose="02010609060101010101" pitchFamily="49" charset="-122"/>
                <a:cs typeface="黑体" panose="02010609060101010101" pitchFamily="49" charset="-122"/>
              </a:rPr>
              <a:t>．电压互感器</a:t>
            </a:r>
            <a:endPar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pPr algn="l" eaLnBrk="1" hangingPunct="1"/>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使用时，电压互感器的高压绕组跨接在需要测量的供电线路上；低压绕组与电压表、功率表和继电器的电压线圈相连。 </a:t>
            </a:r>
            <a:endPar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pPr algn="l" eaLnBrk="1" hangingPunct="1"/>
            <a:r>
              <a:rPr lang="zh-CN"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电压互感器如同一台单相双绕组变压器</a:t>
            </a: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a:t>
            </a:r>
            <a:r>
              <a:rPr lang="zh-CN"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高压绕组的匝数多，与被测的交流高电压</a:t>
            </a:r>
            <a:r>
              <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U1</a:t>
            </a:r>
            <a:r>
              <a:rPr lang="zh-CN"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并联；低压绕组匝数少，与电压表组成闭合回路。</a:t>
            </a:r>
          </a:p>
        </p:txBody>
      </p:sp>
      <p:graphicFrame>
        <p:nvGraphicFramePr>
          <p:cNvPr id="4" name="对象 3"/>
          <p:cNvGraphicFramePr>
            <a:graphicFrameLocks noChangeAspect="1"/>
          </p:cNvGraphicFramePr>
          <p:nvPr/>
        </p:nvGraphicFramePr>
        <p:xfrm>
          <a:off x="2807480" y="4748510"/>
          <a:ext cx="3200400" cy="886925"/>
        </p:xfrm>
        <a:graphic>
          <a:graphicData uri="http://schemas.openxmlformats.org/presentationml/2006/ole">
            <mc:AlternateContent xmlns:mc="http://schemas.openxmlformats.org/markup-compatibility/2006">
              <mc:Choice xmlns:v="urn:schemas-microsoft-com:vml" Requires="v">
                <p:oleObj name="公式" r:id="rId6" imgW="1307465" imgH="444500" progId="Equation.3">
                  <p:embed/>
                </p:oleObj>
              </mc:Choice>
              <mc:Fallback>
                <p:oleObj name="公式" r:id="rId6" imgW="1307465" imgH="444500" progId="Equation.3">
                  <p:embed/>
                  <p:pic>
                    <p:nvPicPr>
                      <p:cNvPr id="0" name="Object 1"/>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807480" y="4748510"/>
                        <a:ext cx="3200400" cy="886925"/>
                      </a:xfrm>
                      <a:prstGeom prst="rect">
                        <a:avLst/>
                      </a:prstGeom>
                      <a:noFill/>
                    </p:spPr>
                  </p:pic>
                </p:oleObj>
              </mc:Fallback>
            </mc:AlternateContent>
          </a:graphicData>
        </a:graphic>
      </p:graphicFrame>
      <p:sp>
        <p:nvSpPr>
          <p:cNvPr id="7" name="矩形 6"/>
          <p:cNvSpPr/>
          <p:nvPr>
            <p:custDataLst>
              <p:tags r:id="rId3"/>
            </p:custDataLst>
          </p:nvPr>
        </p:nvSpPr>
        <p:spPr>
          <a:xfrm>
            <a:off x="638127" y="5740987"/>
            <a:ext cx="5876925" cy="521970"/>
          </a:xfrm>
          <a:prstGeom prst="rect">
            <a:avLst/>
          </a:prstGeom>
        </p:spPr>
        <p:txBody>
          <a:bodyPr wrap="none">
            <a:spAutoFit/>
          </a:bodyPr>
          <a:lstStyle/>
          <a:p>
            <a:r>
              <a:rPr lang="zh-CN" altLang="zh-CN" sz="2800" dirty="0">
                <a:solidFill>
                  <a:schemeClr val="lt1"/>
                </a:solidFill>
                <a:latin typeface="黑体" panose="02010609060101010101" pitchFamily="49" charset="-122"/>
                <a:ea typeface="黑体" panose="02010609060101010101" pitchFamily="49" charset="-122"/>
                <a:cs typeface="黑体" panose="02010609060101010101" pitchFamily="49" charset="-122"/>
              </a:rPr>
              <a:t>式中，</a:t>
            </a:r>
            <a:r>
              <a:rPr lang="en-US" altLang="zh-CN" sz="2800" i="1" dirty="0">
                <a:solidFill>
                  <a:schemeClr val="lt1"/>
                </a:solidFill>
                <a:latin typeface="黑体" panose="02010609060101010101" pitchFamily="49" charset="-122"/>
                <a:ea typeface="黑体" panose="02010609060101010101" pitchFamily="49" charset="-122"/>
                <a:cs typeface="黑体" panose="02010609060101010101" pitchFamily="49" charset="-122"/>
              </a:rPr>
              <a:t>K</a:t>
            </a:r>
            <a:r>
              <a:rPr lang="en-US" altLang="zh-CN" sz="2800" baseline="-25000" dirty="0">
                <a:solidFill>
                  <a:schemeClr val="lt1"/>
                </a:solidFill>
                <a:latin typeface="黑体" panose="02010609060101010101" pitchFamily="49" charset="-122"/>
                <a:ea typeface="黑体" panose="02010609060101010101" pitchFamily="49" charset="-122"/>
                <a:cs typeface="黑体" panose="02010609060101010101" pitchFamily="49" charset="-122"/>
              </a:rPr>
              <a:t>U</a:t>
            </a:r>
            <a:r>
              <a:rPr lang="zh-CN" altLang="zh-CN" sz="2800" dirty="0">
                <a:solidFill>
                  <a:schemeClr val="lt1"/>
                </a:solidFill>
                <a:latin typeface="黑体" panose="02010609060101010101" pitchFamily="49" charset="-122"/>
                <a:ea typeface="黑体" panose="02010609060101010101" pitchFamily="49" charset="-122"/>
                <a:cs typeface="黑体" panose="02010609060101010101" pitchFamily="49" charset="-122"/>
              </a:rPr>
              <a:t>为电压互感器的变换系数。</a:t>
            </a:r>
          </a:p>
        </p:txBody>
      </p:sp>
      <p:grpSp>
        <p:nvGrpSpPr>
          <p:cNvPr id="14" name="组合 13"/>
          <p:cNvGrpSpPr/>
          <p:nvPr/>
        </p:nvGrpSpPr>
        <p:grpSpPr>
          <a:xfrm>
            <a:off x="104140" y="361315"/>
            <a:ext cx="9046210" cy="460375"/>
            <a:chOff x="164" y="569"/>
            <a:chExt cx="14246" cy="725"/>
          </a:xfrm>
        </p:grpSpPr>
        <p:sp>
          <p:nvSpPr>
            <p:cNvPr id="17" name="文本框 16"/>
            <p:cNvSpPr txBox="1"/>
            <p:nvPr/>
          </p:nvSpPr>
          <p:spPr>
            <a:xfrm>
              <a:off x="164" y="569"/>
              <a:ext cx="12276" cy="725"/>
            </a:xfrm>
            <a:prstGeom prst="rect">
              <a:avLst/>
            </a:prstGeom>
            <a:noFill/>
          </p:spPr>
          <p:txBody>
            <a:bodyPr wrap="square" rtlCol="0" anchor="t">
              <a:spAutoFit/>
            </a:bodyPr>
            <a:lstStyle/>
            <a:p>
              <a:pPr>
                <a:spcBef>
                  <a:spcPct val="50000"/>
                </a:spcBef>
              </a:pPr>
              <a:r>
                <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单元6</a:t>
              </a:r>
              <a:r>
                <a:rPr kumimoji="1" lang="en-US" altLang="zh-CN"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特殊变压器</a:t>
              </a:r>
            </a:p>
          </p:txBody>
        </p:sp>
        <p:grpSp>
          <p:nvGrpSpPr>
            <p:cNvPr id="22" name="组合 21"/>
            <p:cNvGrpSpPr/>
            <p:nvPr/>
          </p:nvGrpSpPr>
          <p:grpSpPr>
            <a:xfrm>
              <a:off x="6546" y="653"/>
              <a:ext cx="7864" cy="640"/>
              <a:chOff x="6546" y="653"/>
              <a:chExt cx="7864" cy="640"/>
            </a:xfrm>
          </p:grpSpPr>
          <p:grpSp>
            <p:nvGrpSpPr>
              <p:cNvPr id="23" name="组合 22"/>
              <p:cNvGrpSpPr/>
              <p:nvPr/>
            </p:nvGrpSpPr>
            <p:grpSpPr>
              <a:xfrm>
                <a:off x="6546" y="653"/>
                <a:ext cx="7865" cy="628"/>
                <a:chOff x="4774" y="800"/>
                <a:chExt cx="7865" cy="628"/>
              </a:xfrm>
            </p:grpSpPr>
            <p:sp>
              <p:nvSpPr>
                <p:cNvPr id="24" name="文本框 23"/>
                <p:cNvSpPr txBox="1"/>
                <p:nvPr/>
              </p:nvSpPr>
              <p:spPr>
                <a:xfrm>
                  <a:off x="6743" y="800"/>
                  <a:ext cx="1984" cy="628"/>
                </a:xfrm>
                <a:prstGeom prst="rect">
                  <a:avLst/>
                </a:prstGeom>
                <a:solidFill>
                  <a:srgbClr val="007AAE"/>
                </a:solidFill>
              </p:spPr>
              <p:style>
                <a:lnRef idx="0">
                  <a:srgbClr val="FFFFFF"/>
                </a:lnRef>
                <a:fillRef idx="2">
                  <a:schemeClr val="accent1"/>
                </a:fillRef>
                <a:effectRef idx="0">
                  <a:srgbClr val="FFFFFF"/>
                </a:effectRef>
                <a:fontRef idx="minor">
                  <a:schemeClr val="lt1"/>
                </a:fontRef>
              </p:style>
              <p:txBody>
                <a:bodyPr wrap="square" rtlCol="0">
                  <a:spAutoFit/>
                </a:bodyPr>
                <a:lstStyle/>
                <a:p>
                  <a:pPr algn="ctr"/>
                  <a:r>
                    <a:rPr lang="zh-CN" altLang="en-US" sz="2000" b="1">
                      <a:latin typeface="黑体" panose="02010609060101010101" pitchFamily="49" charset="-122"/>
                      <a:ea typeface="黑体" panose="02010609060101010101" pitchFamily="49" charset="-122"/>
                    </a:rPr>
                    <a:t>讲授新知</a:t>
                  </a:r>
                </a:p>
              </p:txBody>
            </p:sp>
            <p:sp>
              <p:nvSpPr>
                <p:cNvPr id="25" name="文本框 24"/>
                <p:cNvSpPr txBox="1"/>
                <p:nvPr/>
              </p:nvSpPr>
              <p:spPr>
                <a:xfrm>
                  <a:off x="8699"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课堂小结</a:t>
                  </a:r>
                </a:p>
              </p:txBody>
            </p:sp>
            <p:sp>
              <p:nvSpPr>
                <p:cNvPr id="26" name="文本框 25"/>
                <p:cNvSpPr txBox="1"/>
                <p:nvPr/>
              </p:nvSpPr>
              <p:spPr>
                <a:xfrm>
                  <a:off x="10655"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课后作业</a:t>
                  </a:r>
                </a:p>
              </p:txBody>
            </p:sp>
            <p:sp>
              <p:nvSpPr>
                <p:cNvPr id="27" name="文本框 26"/>
                <p:cNvSpPr txBox="1"/>
                <p:nvPr/>
              </p:nvSpPr>
              <p:spPr>
                <a:xfrm>
                  <a:off x="4774" y="800"/>
                  <a:ext cx="1984" cy="628"/>
                </a:xfrm>
                <a:prstGeom prst="rect">
                  <a:avLst/>
                </a:prstGeom>
                <a:ln>
                  <a:noFill/>
                </a:ln>
              </p:spPr>
              <p:style>
                <a:lnRef idx="3">
                  <a:schemeClr val="accent4"/>
                </a:lnRef>
                <a:fillRef idx="0">
                  <a:srgbClr val="FFFFFF"/>
                </a:fillRef>
                <a:effectRef idx="0">
                  <a:srgbClr val="FFFFFF"/>
                </a:effectRef>
                <a:fontRef idx="minor">
                  <a:schemeClr val="tx1"/>
                </a:fontRef>
              </p:style>
              <p:txBody>
                <a:bodyPr wrap="square" rtlCol="0">
                  <a:spAutoFit/>
                </a:bodyPr>
                <a:lstStyle/>
                <a:p>
                  <a:pPr algn="ctr"/>
                  <a:r>
                    <a:rPr lang="zh-CN" altLang="en-US" sz="2000" b="1">
                      <a:solidFill>
                        <a:schemeClr val="tx1"/>
                      </a:solidFill>
                      <a:latin typeface="黑体" panose="02010609060101010101" pitchFamily="49" charset="-122"/>
                      <a:ea typeface="黑体" panose="02010609060101010101" pitchFamily="49" charset="-122"/>
                    </a:rPr>
                    <a:t>课堂导入</a:t>
                  </a:r>
                </a:p>
              </p:txBody>
            </p:sp>
          </p:grpSp>
          <p:cxnSp>
            <p:nvCxnSpPr>
              <p:cNvPr id="28" name="直接连接符 27"/>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grpSp>
    </p:spTree>
    <p:custDataLst>
      <p:tags r:id="rId1"/>
    </p:custData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blipFill rotWithShape="1">
          <a:blip r:embed="rId4"/>
          <a:stretch>
            <a:fillRect/>
          </a:stretch>
        </a:blipFill>
        <a:effectLst/>
      </p:bgPr>
    </p:bg>
    <p:spTree>
      <p:nvGrpSpPr>
        <p:cNvPr id="1" name=""/>
        <p:cNvGrpSpPr/>
        <p:nvPr/>
      </p:nvGrpSpPr>
      <p:grpSpPr>
        <a:xfrm>
          <a:off x="0" y="0"/>
          <a:ext cx="0" cy="0"/>
          <a:chOff x="0" y="0"/>
          <a:chExt cx="0" cy="0"/>
        </a:xfrm>
      </p:grpSpPr>
      <p:sp>
        <p:nvSpPr>
          <p:cNvPr id="5" name="Rectangle 3"/>
          <p:cNvSpPr txBox="1">
            <a:spLocks noChangeArrowheads="1"/>
          </p:cNvSpPr>
          <p:nvPr>
            <p:custDataLst>
              <p:tags r:id="rId2"/>
            </p:custDataLst>
          </p:nvPr>
        </p:nvSpPr>
        <p:spPr bwMode="auto">
          <a:xfrm>
            <a:off x="468313" y="1387463"/>
            <a:ext cx="8207375" cy="49315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lvl1pPr marL="0" indent="0" algn="ctr" defTabSz="457200" rtl="0" eaLnBrk="0" fontAlgn="base" hangingPunct="0">
              <a:spcBef>
                <a:spcPct val="20000"/>
              </a:spcBef>
              <a:spcAft>
                <a:spcPct val="0"/>
              </a:spcAft>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457200" rtl="0" eaLnBrk="0" fontAlgn="base" hangingPunct="0">
              <a:spcBef>
                <a:spcPct val="20000"/>
              </a:spcBef>
              <a:spcAft>
                <a:spcPct val="0"/>
              </a:spcAft>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457200" rtl="0" eaLnBrk="0" fontAlgn="base" hangingPunct="0">
              <a:spcBef>
                <a:spcPct val="20000"/>
              </a:spcBef>
              <a:spcAft>
                <a:spcPct val="0"/>
              </a:spcAft>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457200" rtl="0" eaLnBrk="0" fontAlgn="base" hangingPunct="0">
              <a:spcBef>
                <a:spcPct val="20000"/>
              </a:spcBef>
              <a:spcAft>
                <a:spcPct val="0"/>
              </a:spcAft>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457200" rtl="0" eaLnBrk="0" fontAlgn="base" hangingPunct="0">
              <a:spcBef>
                <a:spcPct val="20000"/>
              </a:spcBef>
              <a:spcAft>
                <a:spcPct val="0"/>
              </a:spcAft>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9pPr>
          </a:lstStyle>
          <a:p>
            <a:pPr algn="l" eaLnBrk="1" hangingPunct="1"/>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a:t>
            </a:r>
            <a:r>
              <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1</a:t>
            </a: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a:t>
            </a:r>
            <a:r>
              <a:rPr lang="zh-CN"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利用电压互感器能用低量程的电压表去测量高电压，将电压表的读数</a:t>
            </a:r>
            <a:r>
              <a:rPr lang="en-US" altLang="zh-CN" sz="2800" i="1" dirty="0">
                <a:solidFill>
                  <a:schemeClr val="dk1"/>
                </a:solidFill>
                <a:latin typeface="黑体" panose="02010609060101010101" pitchFamily="49" charset="-122"/>
                <a:ea typeface="黑体" panose="02010609060101010101" pitchFamily="49" charset="-122"/>
                <a:cs typeface="黑体" panose="02010609060101010101" pitchFamily="49" charset="-122"/>
              </a:rPr>
              <a:t>U</a:t>
            </a:r>
            <a:r>
              <a:rPr lang="en-US" altLang="zh-CN" sz="2800" baseline="-25000" dirty="0">
                <a:solidFill>
                  <a:schemeClr val="dk1"/>
                </a:solidFill>
                <a:latin typeface="黑体" panose="02010609060101010101" pitchFamily="49" charset="-122"/>
                <a:ea typeface="黑体" panose="02010609060101010101" pitchFamily="49" charset="-122"/>
                <a:cs typeface="黑体" panose="02010609060101010101" pitchFamily="49" charset="-122"/>
              </a:rPr>
              <a:t>2</a:t>
            </a:r>
            <a:r>
              <a:rPr lang="zh-CN"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乘以常数</a:t>
            </a:r>
            <a:r>
              <a:rPr lang="en-US" altLang="zh-CN" sz="2800" i="1" dirty="0">
                <a:solidFill>
                  <a:schemeClr val="dk1"/>
                </a:solidFill>
                <a:latin typeface="黑体" panose="02010609060101010101" pitchFamily="49" charset="-122"/>
                <a:ea typeface="黑体" panose="02010609060101010101" pitchFamily="49" charset="-122"/>
                <a:cs typeface="黑体" panose="02010609060101010101" pitchFamily="49" charset="-122"/>
              </a:rPr>
              <a:t>K</a:t>
            </a:r>
            <a:r>
              <a:rPr lang="en-US" altLang="zh-CN" sz="2800" baseline="-25000" dirty="0">
                <a:solidFill>
                  <a:schemeClr val="dk1"/>
                </a:solidFill>
                <a:latin typeface="黑体" panose="02010609060101010101" pitchFamily="49" charset="-122"/>
                <a:ea typeface="黑体" panose="02010609060101010101" pitchFamily="49" charset="-122"/>
                <a:cs typeface="黑体" panose="02010609060101010101" pitchFamily="49" charset="-122"/>
              </a:rPr>
              <a:t>U</a:t>
            </a:r>
            <a:r>
              <a:rPr lang="zh-CN"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就等于被测电压</a:t>
            </a:r>
            <a:r>
              <a:rPr lang="en-US" altLang="zh-CN" sz="2800" i="1" dirty="0">
                <a:solidFill>
                  <a:schemeClr val="dk1"/>
                </a:solidFill>
                <a:latin typeface="黑体" panose="02010609060101010101" pitchFamily="49" charset="-122"/>
                <a:ea typeface="黑体" panose="02010609060101010101" pitchFamily="49" charset="-122"/>
                <a:cs typeface="黑体" panose="02010609060101010101" pitchFamily="49" charset="-122"/>
              </a:rPr>
              <a:t>U</a:t>
            </a:r>
            <a:r>
              <a:rPr lang="en-US" altLang="zh-CN" sz="2800" baseline="-25000" dirty="0">
                <a:solidFill>
                  <a:schemeClr val="dk1"/>
                </a:solidFill>
                <a:latin typeface="黑体" panose="02010609060101010101" pitchFamily="49" charset="-122"/>
                <a:ea typeface="黑体" panose="02010609060101010101" pitchFamily="49" charset="-122"/>
                <a:cs typeface="黑体" panose="02010609060101010101" pitchFamily="49" charset="-122"/>
              </a:rPr>
              <a:t>1</a:t>
            </a:r>
            <a:r>
              <a:rPr lang="zh-CN"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。通常电压互感器副绕组的额定电压均设计为标准值</a:t>
            </a:r>
            <a:r>
              <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100V</a:t>
            </a:r>
            <a:r>
              <a:rPr lang="zh-CN"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或</a:t>
            </a:r>
            <a:r>
              <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50V</a:t>
            </a:r>
            <a:r>
              <a:rPr lang="zh-CN"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等。</a:t>
            </a:r>
          </a:p>
        </p:txBody>
      </p:sp>
      <p:grpSp>
        <p:nvGrpSpPr>
          <p:cNvPr id="8" name="组合 7"/>
          <p:cNvGrpSpPr/>
          <p:nvPr/>
        </p:nvGrpSpPr>
        <p:grpSpPr>
          <a:xfrm>
            <a:off x="104140" y="361315"/>
            <a:ext cx="9046210" cy="460375"/>
            <a:chOff x="164" y="569"/>
            <a:chExt cx="14246" cy="725"/>
          </a:xfrm>
        </p:grpSpPr>
        <p:sp>
          <p:nvSpPr>
            <p:cNvPr id="13" name="文本框 12"/>
            <p:cNvSpPr txBox="1"/>
            <p:nvPr/>
          </p:nvSpPr>
          <p:spPr>
            <a:xfrm>
              <a:off x="164" y="569"/>
              <a:ext cx="12276" cy="725"/>
            </a:xfrm>
            <a:prstGeom prst="rect">
              <a:avLst/>
            </a:prstGeom>
            <a:noFill/>
          </p:spPr>
          <p:txBody>
            <a:bodyPr wrap="square" rtlCol="0" anchor="t">
              <a:spAutoFit/>
            </a:bodyPr>
            <a:lstStyle/>
            <a:p>
              <a:pPr>
                <a:spcBef>
                  <a:spcPct val="50000"/>
                </a:spcBef>
              </a:pPr>
              <a:r>
                <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单元6</a:t>
              </a:r>
              <a:r>
                <a:rPr kumimoji="1" lang="en-US" altLang="zh-CN"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特殊变压器</a:t>
              </a:r>
            </a:p>
          </p:txBody>
        </p:sp>
        <p:grpSp>
          <p:nvGrpSpPr>
            <p:cNvPr id="22" name="组合 21"/>
            <p:cNvGrpSpPr/>
            <p:nvPr/>
          </p:nvGrpSpPr>
          <p:grpSpPr>
            <a:xfrm>
              <a:off x="6546" y="653"/>
              <a:ext cx="7864" cy="640"/>
              <a:chOff x="6546" y="653"/>
              <a:chExt cx="7864" cy="640"/>
            </a:xfrm>
          </p:grpSpPr>
          <p:grpSp>
            <p:nvGrpSpPr>
              <p:cNvPr id="23" name="组合 22"/>
              <p:cNvGrpSpPr/>
              <p:nvPr/>
            </p:nvGrpSpPr>
            <p:grpSpPr>
              <a:xfrm>
                <a:off x="6546" y="653"/>
                <a:ext cx="7865" cy="628"/>
                <a:chOff x="4774" y="800"/>
                <a:chExt cx="7865" cy="628"/>
              </a:xfrm>
            </p:grpSpPr>
            <p:sp>
              <p:nvSpPr>
                <p:cNvPr id="24" name="文本框 23"/>
                <p:cNvSpPr txBox="1"/>
                <p:nvPr/>
              </p:nvSpPr>
              <p:spPr>
                <a:xfrm>
                  <a:off x="6743" y="800"/>
                  <a:ext cx="1984" cy="628"/>
                </a:xfrm>
                <a:prstGeom prst="rect">
                  <a:avLst/>
                </a:prstGeom>
                <a:solidFill>
                  <a:srgbClr val="007AAE"/>
                </a:solidFill>
              </p:spPr>
              <p:style>
                <a:lnRef idx="0">
                  <a:srgbClr val="FFFFFF"/>
                </a:lnRef>
                <a:fillRef idx="2">
                  <a:schemeClr val="accent1"/>
                </a:fillRef>
                <a:effectRef idx="0">
                  <a:srgbClr val="FFFFFF"/>
                </a:effectRef>
                <a:fontRef idx="minor">
                  <a:schemeClr val="lt1"/>
                </a:fontRef>
              </p:style>
              <p:txBody>
                <a:bodyPr wrap="square" rtlCol="0">
                  <a:spAutoFit/>
                </a:bodyPr>
                <a:lstStyle/>
                <a:p>
                  <a:pPr algn="ctr"/>
                  <a:r>
                    <a:rPr lang="zh-CN" altLang="en-US" sz="2000" b="1">
                      <a:latin typeface="黑体" panose="02010609060101010101" pitchFamily="49" charset="-122"/>
                      <a:ea typeface="黑体" panose="02010609060101010101" pitchFamily="49" charset="-122"/>
                    </a:rPr>
                    <a:t>讲授新知</a:t>
                  </a:r>
                </a:p>
              </p:txBody>
            </p:sp>
            <p:sp>
              <p:nvSpPr>
                <p:cNvPr id="25" name="文本框 24"/>
                <p:cNvSpPr txBox="1"/>
                <p:nvPr/>
              </p:nvSpPr>
              <p:spPr>
                <a:xfrm>
                  <a:off x="8699"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课堂小结</a:t>
                  </a:r>
                </a:p>
              </p:txBody>
            </p:sp>
            <p:sp>
              <p:nvSpPr>
                <p:cNvPr id="26" name="文本框 25"/>
                <p:cNvSpPr txBox="1"/>
                <p:nvPr/>
              </p:nvSpPr>
              <p:spPr>
                <a:xfrm>
                  <a:off x="10655"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课后作业</a:t>
                  </a:r>
                </a:p>
              </p:txBody>
            </p:sp>
            <p:sp>
              <p:nvSpPr>
                <p:cNvPr id="27" name="文本框 26"/>
                <p:cNvSpPr txBox="1"/>
                <p:nvPr/>
              </p:nvSpPr>
              <p:spPr>
                <a:xfrm>
                  <a:off x="4774" y="800"/>
                  <a:ext cx="1984" cy="628"/>
                </a:xfrm>
                <a:prstGeom prst="rect">
                  <a:avLst/>
                </a:prstGeom>
                <a:ln>
                  <a:noFill/>
                </a:ln>
              </p:spPr>
              <p:style>
                <a:lnRef idx="3">
                  <a:schemeClr val="accent4"/>
                </a:lnRef>
                <a:fillRef idx="0">
                  <a:srgbClr val="FFFFFF"/>
                </a:fillRef>
                <a:effectRef idx="0">
                  <a:srgbClr val="FFFFFF"/>
                </a:effectRef>
                <a:fontRef idx="minor">
                  <a:schemeClr val="tx1"/>
                </a:fontRef>
              </p:style>
              <p:txBody>
                <a:bodyPr wrap="square" rtlCol="0">
                  <a:spAutoFit/>
                </a:bodyPr>
                <a:lstStyle/>
                <a:p>
                  <a:pPr algn="ctr"/>
                  <a:r>
                    <a:rPr lang="zh-CN" altLang="en-US" sz="2000" b="1">
                      <a:solidFill>
                        <a:schemeClr val="tx1"/>
                      </a:solidFill>
                      <a:latin typeface="黑体" panose="02010609060101010101" pitchFamily="49" charset="-122"/>
                      <a:ea typeface="黑体" panose="02010609060101010101" pitchFamily="49" charset="-122"/>
                    </a:rPr>
                    <a:t>课堂导入</a:t>
                  </a:r>
                </a:p>
              </p:txBody>
            </p:sp>
          </p:grpSp>
          <p:cxnSp>
            <p:nvCxnSpPr>
              <p:cNvPr id="28" name="直接连接符 27"/>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grpSp>
      <p:pic>
        <p:nvPicPr>
          <p:cNvPr id="3" name="图片 2"/>
          <p:cNvPicPr>
            <a:picLocks noChangeAspect="1"/>
          </p:cNvPicPr>
          <p:nvPr/>
        </p:nvPicPr>
        <p:blipFill>
          <a:blip r:embed="rId5"/>
          <a:stretch>
            <a:fillRect/>
          </a:stretch>
        </p:blipFill>
        <p:spPr>
          <a:xfrm>
            <a:off x="3018790" y="2905125"/>
            <a:ext cx="4221480" cy="3672840"/>
          </a:xfrm>
          <a:prstGeom prst="rect">
            <a:avLst/>
          </a:prstGeom>
        </p:spPr>
      </p:pic>
    </p:spTree>
    <p:custDataLst>
      <p:tags r:id="rId1"/>
    </p:custData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blipFill rotWithShape="1">
          <a:blip r:embed="rId4"/>
          <a:stretch>
            <a:fillRect/>
          </a:stretch>
        </a:blipFill>
        <a:effectLst/>
      </p:bgPr>
    </p:bg>
    <p:spTree>
      <p:nvGrpSpPr>
        <p:cNvPr id="1" name=""/>
        <p:cNvGrpSpPr/>
        <p:nvPr/>
      </p:nvGrpSpPr>
      <p:grpSpPr>
        <a:xfrm>
          <a:off x="0" y="0"/>
          <a:ext cx="0" cy="0"/>
          <a:chOff x="0" y="0"/>
          <a:chExt cx="0" cy="0"/>
        </a:xfrm>
      </p:grpSpPr>
      <p:sp>
        <p:nvSpPr>
          <p:cNvPr id="5" name="Rectangle 3"/>
          <p:cNvSpPr txBox="1">
            <a:spLocks noChangeArrowheads="1"/>
          </p:cNvSpPr>
          <p:nvPr>
            <p:custDataLst>
              <p:tags r:id="rId2"/>
            </p:custDataLst>
          </p:nvPr>
        </p:nvSpPr>
        <p:spPr bwMode="auto">
          <a:xfrm>
            <a:off x="468313" y="1387463"/>
            <a:ext cx="8207375"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lvl1pPr marL="0" indent="0" algn="ctr" defTabSz="457200" rtl="0" eaLnBrk="0" fontAlgn="base" hangingPunct="0">
              <a:spcBef>
                <a:spcPct val="20000"/>
              </a:spcBef>
              <a:spcAft>
                <a:spcPct val="0"/>
              </a:spcAft>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457200" rtl="0" eaLnBrk="0" fontAlgn="base" hangingPunct="0">
              <a:spcBef>
                <a:spcPct val="20000"/>
              </a:spcBef>
              <a:spcAft>
                <a:spcPct val="0"/>
              </a:spcAft>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457200" rtl="0" eaLnBrk="0" fontAlgn="base" hangingPunct="0">
              <a:spcBef>
                <a:spcPct val="20000"/>
              </a:spcBef>
              <a:spcAft>
                <a:spcPct val="0"/>
              </a:spcAft>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457200" rtl="0" eaLnBrk="0" fontAlgn="base" hangingPunct="0">
              <a:spcBef>
                <a:spcPct val="20000"/>
              </a:spcBef>
              <a:spcAft>
                <a:spcPct val="0"/>
              </a:spcAft>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457200" rtl="0" eaLnBrk="0" fontAlgn="base" hangingPunct="0">
              <a:spcBef>
                <a:spcPct val="20000"/>
              </a:spcBef>
              <a:spcAft>
                <a:spcPct val="0"/>
              </a:spcAft>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9pPr>
          </a:lstStyle>
          <a:p>
            <a:pPr algn="l"/>
            <a:r>
              <a:rPr lang="zh-CN" altLang="en-US" sz="2800" b="1" dirty="0">
                <a:solidFill>
                  <a:schemeClr val="dk1"/>
                </a:solidFill>
                <a:latin typeface="黑体" panose="02010609060101010101" pitchFamily="49" charset="-122"/>
                <a:ea typeface="黑体" panose="02010609060101010101" pitchFamily="49" charset="-122"/>
                <a:cs typeface="黑体" panose="02010609060101010101" pitchFamily="49" charset="-122"/>
              </a:rPr>
              <a:t>（</a:t>
            </a:r>
            <a:r>
              <a:rPr lang="en-US" altLang="zh-CN" sz="2800" b="1" dirty="0">
                <a:solidFill>
                  <a:schemeClr val="dk1"/>
                </a:solidFill>
                <a:latin typeface="黑体" panose="02010609060101010101" pitchFamily="49" charset="-122"/>
                <a:ea typeface="黑体" panose="02010609060101010101" pitchFamily="49" charset="-122"/>
                <a:cs typeface="黑体" panose="02010609060101010101" pitchFamily="49" charset="-122"/>
              </a:rPr>
              <a:t>2</a:t>
            </a:r>
            <a:r>
              <a:rPr lang="zh-CN" altLang="en-US" sz="2800" b="1" dirty="0">
                <a:solidFill>
                  <a:schemeClr val="dk1"/>
                </a:solidFill>
                <a:latin typeface="黑体" panose="02010609060101010101" pitchFamily="49" charset="-122"/>
                <a:ea typeface="黑体" panose="02010609060101010101" pitchFamily="49" charset="-122"/>
                <a:cs typeface="黑体" panose="02010609060101010101" pitchFamily="49" charset="-122"/>
              </a:rPr>
              <a:t>）</a:t>
            </a:r>
            <a:r>
              <a:rPr lang="zh-CN" altLang="zh-CN" sz="2800" b="1" dirty="0">
                <a:solidFill>
                  <a:schemeClr val="dk1"/>
                </a:solidFill>
                <a:latin typeface="黑体" panose="02010609060101010101" pitchFamily="49" charset="-122"/>
                <a:ea typeface="黑体" panose="02010609060101010101" pitchFamily="49" charset="-122"/>
                <a:cs typeface="黑体" panose="02010609060101010101" pitchFamily="49" charset="-122"/>
              </a:rPr>
              <a:t>使用电压互感器的注意事项</a:t>
            </a:r>
            <a:r>
              <a:rPr lang="zh-CN"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a:t>
            </a:r>
          </a:p>
          <a:p>
            <a:pPr algn="l"/>
            <a:r>
              <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1</a:t>
            </a:r>
            <a:r>
              <a:rPr lang="zh-CN"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）副绕组不许短路。由于电压互感器正常运行时是接近空载，如副绕组短路，若电流变得非常大，则绕组会因过热而烧坏。</a:t>
            </a:r>
          </a:p>
          <a:p>
            <a:pPr algn="l"/>
            <a:r>
              <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2</a:t>
            </a:r>
            <a:r>
              <a:rPr lang="zh-CN"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）电压互感器的铁心及副绕组的一端必须接地。这样，当互感器绕组的绝缘损坏时，在副绕组上出现对地的高电压时，不会危及工作人员的安全。</a:t>
            </a:r>
          </a:p>
          <a:p>
            <a:pPr algn="l"/>
            <a:r>
              <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3</a:t>
            </a:r>
            <a:r>
              <a:rPr lang="zh-CN"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）副绕组接的阻抗不能太小，即不能多带电压表，否则原、副绕组上流过的电流都将增大，原、副边的漏磁通增加，降低了电压互感器的精度等级。</a:t>
            </a:r>
          </a:p>
        </p:txBody>
      </p:sp>
      <p:grpSp>
        <p:nvGrpSpPr>
          <p:cNvPr id="8" name="组合 7"/>
          <p:cNvGrpSpPr/>
          <p:nvPr/>
        </p:nvGrpSpPr>
        <p:grpSpPr>
          <a:xfrm>
            <a:off x="104140" y="361315"/>
            <a:ext cx="9046210" cy="460375"/>
            <a:chOff x="164" y="569"/>
            <a:chExt cx="14246" cy="725"/>
          </a:xfrm>
        </p:grpSpPr>
        <p:sp>
          <p:nvSpPr>
            <p:cNvPr id="13" name="文本框 12"/>
            <p:cNvSpPr txBox="1"/>
            <p:nvPr/>
          </p:nvSpPr>
          <p:spPr>
            <a:xfrm>
              <a:off x="164" y="569"/>
              <a:ext cx="12276" cy="725"/>
            </a:xfrm>
            <a:prstGeom prst="rect">
              <a:avLst/>
            </a:prstGeom>
            <a:noFill/>
          </p:spPr>
          <p:txBody>
            <a:bodyPr wrap="square" rtlCol="0" anchor="t">
              <a:spAutoFit/>
            </a:bodyPr>
            <a:lstStyle/>
            <a:p>
              <a:pPr>
                <a:spcBef>
                  <a:spcPct val="50000"/>
                </a:spcBef>
              </a:pPr>
              <a:r>
                <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单元6</a:t>
              </a:r>
              <a:r>
                <a:rPr kumimoji="1" lang="en-US" altLang="zh-CN"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特殊变压器</a:t>
              </a:r>
            </a:p>
          </p:txBody>
        </p:sp>
        <p:grpSp>
          <p:nvGrpSpPr>
            <p:cNvPr id="22" name="组合 21"/>
            <p:cNvGrpSpPr/>
            <p:nvPr/>
          </p:nvGrpSpPr>
          <p:grpSpPr>
            <a:xfrm>
              <a:off x="6546" y="653"/>
              <a:ext cx="7864" cy="640"/>
              <a:chOff x="6546" y="653"/>
              <a:chExt cx="7864" cy="640"/>
            </a:xfrm>
          </p:grpSpPr>
          <p:grpSp>
            <p:nvGrpSpPr>
              <p:cNvPr id="23" name="组合 22"/>
              <p:cNvGrpSpPr/>
              <p:nvPr/>
            </p:nvGrpSpPr>
            <p:grpSpPr>
              <a:xfrm>
                <a:off x="6546" y="653"/>
                <a:ext cx="7865" cy="628"/>
                <a:chOff x="4774" y="800"/>
                <a:chExt cx="7865" cy="628"/>
              </a:xfrm>
            </p:grpSpPr>
            <p:sp>
              <p:nvSpPr>
                <p:cNvPr id="24" name="文本框 23"/>
                <p:cNvSpPr txBox="1"/>
                <p:nvPr/>
              </p:nvSpPr>
              <p:spPr>
                <a:xfrm>
                  <a:off x="6743" y="800"/>
                  <a:ext cx="1984" cy="628"/>
                </a:xfrm>
                <a:prstGeom prst="rect">
                  <a:avLst/>
                </a:prstGeom>
                <a:solidFill>
                  <a:srgbClr val="007AAE"/>
                </a:solidFill>
              </p:spPr>
              <p:style>
                <a:lnRef idx="0">
                  <a:srgbClr val="FFFFFF"/>
                </a:lnRef>
                <a:fillRef idx="2">
                  <a:schemeClr val="accent1"/>
                </a:fillRef>
                <a:effectRef idx="0">
                  <a:srgbClr val="FFFFFF"/>
                </a:effectRef>
                <a:fontRef idx="minor">
                  <a:schemeClr val="lt1"/>
                </a:fontRef>
              </p:style>
              <p:txBody>
                <a:bodyPr wrap="square" rtlCol="0">
                  <a:spAutoFit/>
                </a:bodyPr>
                <a:lstStyle/>
                <a:p>
                  <a:pPr algn="ctr"/>
                  <a:r>
                    <a:rPr lang="zh-CN" altLang="en-US" sz="2000" b="1">
                      <a:latin typeface="黑体" panose="02010609060101010101" pitchFamily="49" charset="-122"/>
                      <a:ea typeface="黑体" panose="02010609060101010101" pitchFamily="49" charset="-122"/>
                    </a:rPr>
                    <a:t>讲授新知</a:t>
                  </a:r>
                </a:p>
              </p:txBody>
            </p:sp>
            <p:sp>
              <p:nvSpPr>
                <p:cNvPr id="25" name="文本框 24"/>
                <p:cNvSpPr txBox="1"/>
                <p:nvPr/>
              </p:nvSpPr>
              <p:spPr>
                <a:xfrm>
                  <a:off x="8699"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课堂小结</a:t>
                  </a:r>
                </a:p>
              </p:txBody>
            </p:sp>
            <p:sp>
              <p:nvSpPr>
                <p:cNvPr id="26" name="文本框 25"/>
                <p:cNvSpPr txBox="1"/>
                <p:nvPr/>
              </p:nvSpPr>
              <p:spPr>
                <a:xfrm>
                  <a:off x="10655"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课后作业</a:t>
                  </a:r>
                </a:p>
              </p:txBody>
            </p:sp>
            <p:sp>
              <p:nvSpPr>
                <p:cNvPr id="27" name="文本框 26"/>
                <p:cNvSpPr txBox="1"/>
                <p:nvPr/>
              </p:nvSpPr>
              <p:spPr>
                <a:xfrm>
                  <a:off x="4774" y="800"/>
                  <a:ext cx="1984" cy="628"/>
                </a:xfrm>
                <a:prstGeom prst="rect">
                  <a:avLst/>
                </a:prstGeom>
                <a:ln>
                  <a:noFill/>
                </a:ln>
              </p:spPr>
              <p:style>
                <a:lnRef idx="3">
                  <a:schemeClr val="accent4"/>
                </a:lnRef>
                <a:fillRef idx="0">
                  <a:srgbClr val="FFFFFF"/>
                </a:fillRef>
                <a:effectRef idx="0">
                  <a:srgbClr val="FFFFFF"/>
                </a:effectRef>
                <a:fontRef idx="minor">
                  <a:schemeClr val="tx1"/>
                </a:fontRef>
              </p:style>
              <p:txBody>
                <a:bodyPr wrap="square" rtlCol="0">
                  <a:spAutoFit/>
                </a:bodyPr>
                <a:lstStyle/>
                <a:p>
                  <a:pPr algn="ctr"/>
                  <a:r>
                    <a:rPr lang="zh-CN" altLang="en-US" sz="2000" b="1">
                      <a:solidFill>
                        <a:schemeClr val="tx1"/>
                      </a:solidFill>
                      <a:latin typeface="黑体" panose="02010609060101010101" pitchFamily="49" charset="-122"/>
                      <a:ea typeface="黑体" panose="02010609060101010101" pitchFamily="49" charset="-122"/>
                    </a:rPr>
                    <a:t>课堂导入</a:t>
                  </a:r>
                </a:p>
              </p:txBody>
            </p:sp>
          </p:grpSp>
          <p:cxnSp>
            <p:nvCxnSpPr>
              <p:cNvPr id="28" name="直接连接符 27"/>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grpSp>
    </p:spTree>
    <p:custDataLst>
      <p:tags r:id="rId1"/>
    </p:custData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blipFill rotWithShape="1">
          <a:blip r:embed="rId5"/>
          <a:stretch>
            <a:fillRect/>
          </a:stretch>
        </a:blipFill>
        <a:effectLst/>
      </p:bgPr>
    </p:bg>
    <p:spTree>
      <p:nvGrpSpPr>
        <p:cNvPr id="1" name=""/>
        <p:cNvGrpSpPr/>
        <p:nvPr/>
      </p:nvGrpSpPr>
      <p:grpSpPr>
        <a:xfrm>
          <a:off x="0" y="0"/>
          <a:ext cx="0" cy="0"/>
          <a:chOff x="0" y="0"/>
          <a:chExt cx="0" cy="0"/>
        </a:xfrm>
      </p:grpSpPr>
      <p:sp>
        <p:nvSpPr>
          <p:cNvPr id="4" name="Rectangle 3"/>
          <p:cNvSpPr txBox="1">
            <a:spLocks noChangeArrowheads="1"/>
          </p:cNvSpPr>
          <p:nvPr>
            <p:custDataLst>
              <p:tags r:id="rId2"/>
            </p:custDataLst>
          </p:nvPr>
        </p:nvSpPr>
        <p:spPr bwMode="auto">
          <a:xfrm>
            <a:off x="468312" y="1387464"/>
            <a:ext cx="7767439" cy="3855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lvl1pPr marL="0" indent="0" algn="ctr" defTabSz="457200" rtl="0" eaLnBrk="0" fontAlgn="base" hangingPunct="0">
              <a:spcBef>
                <a:spcPct val="20000"/>
              </a:spcBef>
              <a:spcAft>
                <a:spcPct val="0"/>
              </a:spcAft>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457200" rtl="0" eaLnBrk="0" fontAlgn="base" hangingPunct="0">
              <a:spcBef>
                <a:spcPct val="20000"/>
              </a:spcBef>
              <a:spcAft>
                <a:spcPct val="0"/>
              </a:spcAft>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457200" rtl="0" eaLnBrk="0" fontAlgn="base" hangingPunct="0">
              <a:spcBef>
                <a:spcPct val="20000"/>
              </a:spcBef>
              <a:spcAft>
                <a:spcPct val="0"/>
              </a:spcAft>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457200" rtl="0" eaLnBrk="0" fontAlgn="base" hangingPunct="0">
              <a:spcBef>
                <a:spcPct val="20000"/>
              </a:spcBef>
              <a:spcAft>
                <a:spcPct val="0"/>
              </a:spcAft>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457200" rtl="0" eaLnBrk="0" fontAlgn="base" hangingPunct="0">
              <a:spcBef>
                <a:spcPct val="20000"/>
              </a:spcBef>
              <a:spcAft>
                <a:spcPct val="0"/>
              </a:spcAft>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9pPr>
          </a:lstStyle>
          <a:p>
            <a:pPr algn="l" eaLnBrk="1" hangingPunct="1">
              <a:buFontTx/>
              <a:buNone/>
            </a:pPr>
            <a:r>
              <a:rPr lang="en-US" altLang="zh-CN" sz="2800" b="1" dirty="0">
                <a:solidFill>
                  <a:schemeClr val="dk1"/>
                </a:solidFill>
                <a:latin typeface="黑体" panose="02010609060101010101" pitchFamily="49" charset="-122"/>
                <a:ea typeface="黑体" panose="02010609060101010101" pitchFamily="49" charset="-122"/>
                <a:cs typeface="黑体" panose="02010609060101010101" pitchFamily="49" charset="-122"/>
              </a:rPr>
              <a:t>2</a:t>
            </a:r>
            <a:r>
              <a:rPr lang="zh-CN" altLang="en-US" sz="2800" b="1" dirty="0">
                <a:solidFill>
                  <a:schemeClr val="dk1"/>
                </a:solidFill>
                <a:latin typeface="黑体" panose="02010609060101010101" pitchFamily="49" charset="-122"/>
                <a:ea typeface="黑体" panose="02010609060101010101" pitchFamily="49" charset="-122"/>
                <a:cs typeface="黑体" panose="02010609060101010101" pitchFamily="49" charset="-122"/>
              </a:rPr>
              <a:t>．电流互感器</a:t>
            </a: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 </a:t>
            </a:r>
          </a:p>
          <a:p>
            <a:pPr algn="l" eaLnBrk="1" hangingPunct="1"/>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a:t>
            </a:r>
            <a:r>
              <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1</a:t>
            </a: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）利用电流互感器可以用小量程的电流表去测量大电流，将电流表的读数乘以常数</a:t>
            </a:r>
            <a:r>
              <a:rPr lang="en-US" altLang="zh-CN" sz="2800" i="1" dirty="0">
                <a:solidFill>
                  <a:schemeClr val="dk1"/>
                </a:solidFill>
                <a:latin typeface="黑体" panose="02010609060101010101" pitchFamily="49" charset="-122"/>
                <a:ea typeface="黑体" panose="02010609060101010101" pitchFamily="49" charset="-122"/>
                <a:cs typeface="黑体" panose="02010609060101010101" pitchFamily="49" charset="-122"/>
              </a:rPr>
              <a:t>K</a:t>
            </a:r>
            <a:r>
              <a:rPr lang="en-US" altLang="zh-CN" sz="2800" baseline="-25000" dirty="0">
                <a:solidFill>
                  <a:schemeClr val="dk1"/>
                </a:solidFill>
                <a:latin typeface="黑体" panose="02010609060101010101" pitchFamily="49" charset="-122"/>
                <a:ea typeface="黑体" panose="02010609060101010101" pitchFamily="49" charset="-122"/>
                <a:cs typeface="黑体" panose="02010609060101010101" pitchFamily="49" charset="-122"/>
              </a:rPr>
              <a:t>I</a:t>
            </a: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即等于被测的电路电流</a:t>
            </a:r>
            <a:r>
              <a:rPr lang="en-US" altLang="zh-CN" sz="2800" i="1" dirty="0">
                <a:solidFill>
                  <a:schemeClr val="dk1"/>
                </a:solidFill>
                <a:latin typeface="黑体" panose="02010609060101010101" pitchFamily="49" charset="-122"/>
                <a:ea typeface="黑体" panose="02010609060101010101" pitchFamily="49" charset="-122"/>
                <a:cs typeface="黑体" panose="02010609060101010101" pitchFamily="49" charset="-122"/>
              </a:rPr>
              <a:t>I</a:t>
            </a:r>
            <a:r>
              <a:rPr lang="en-US" altLang="zh-CN" sz="2800" baseline="-25000" dirty="0">
                <a:solidFill>
                  <a:schemeClr val="dk1"/>
                </a:solidFill>
                <a:latin typeface="黑体" panose="02010609060101010101" pitchFamily="49" charset="-122"/>
                <a:ea typeface="黑体" panose="02010609060101010101" pitchFamily="49" charset="-122"/>
                <a:cs typeface="黑体" panose="02010609060101010101" pitchFamily="49" charset="-122"/>
              </a:rPr>
              <a:t>1</a:t>
            </a: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。通常，电流互感器副绕组的额定电流均设计为</a:t>
            </a:r>
            <a:r>
              <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5A</a:t>
            </a: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或</a:t>
            </a:r>
            <a:r>
              <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1A</a:t>
            </a: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等。</a:t>
            </a:r>
          </a:p>
          <a:p>
            <a:pPr algn="l" eaLnBrk="1" hangingPunct="1"/>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电流互感器在运行中，副绕组电路不允许断开。</a:t>
            </a:r>
            <a:endPar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pPr algn="l" eaLnBrk="1" hangingPunct="1"/>
            <a:r>
              <a:rPr lang="zh-CN"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电流互感器的运行相当于变压器的短路状态，因此可得：</a:t>
            </a:r>
          </a:p>
        </p:txBody>
      </p:sp>
      <p:graphicFrame>
        <p:nvGraphicFramePr>
          <p:cNvPr id="6" name="对象 5"/>
          <p:cNvGraphicFramePr>
            <a:graphicFrameLocks noChangeAspect="1"/>
          </p:cNvGraphicFramePr>
          <p:nvPr/>
        </p:nvGraphicFramePr>
        <p:xfrm>
          <a:off x="2726872" y="4853307"/>
          <a:ext cx="3902528" cy="869103"/>
        </p:xfrm>
        <a:graphic>
          <a:graphicData uri="http://schemas.openxmlformats.org/presentationml/2006/ole">
            <mc:AlternateContent xmlns:mc="http://schemas.openxmlformats.org/markup-compatibility/2006">
              <mc:Choice xmlns:v="urn:schemas-microsoft-com:vml" Requires="v">
                <p:oleObj name="公式" r:id="rId6" imgW="1155065" imgH="444500" progId="Equation.3">
                  <p:embed/>
                </p:oleObj>
              </mc:Choice>
              <mc:Fallback>
                <p:oleObj name="公式" r:id="rId6" imgW="1155065" imgH="444500" progId="Equation.3">
                  <p:embed/>
                  <p:pic>
                    <p:nvPicPr>
                      <p:cNvPr id="0" name="Object 1"/>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726872" y="4853307"/>
                        <a:ext cx="3902528" cy="869103"/>
                      </a:xfrm>
                      <a:prstGeom prst="rect">
                        <a:avLst/>
                      </a:prstGeom>
                      <a:noFill/>
                    </p:spPr>
                  </p:pic>
                </p:oleObj>
              </mc:Fallback>
            </mc:AlternateContent>
          </a:graphicData>
        </a:graphic>
      </p:graphicFrame>
      <p:sp>
        <p:nvSpPr>
          <p:cNvPr id="7" name="矩形 6"/>
          <p:cNvSpPr/>
          <p:nvPr>
            <p:custDataLst>
              <p:tags r:id="rId3"/>
            </p:custDataLst>
          </p:nvPr>
        </p:nvSpPr>
        <p:spPr>
          <a:xfrm>
            <a:off x="689294" y="5871027"/>
            <a:ext cx="6167120" cy="521970"/>
          </a:xfrm>
          <a:prstGeom prst="rect">
            <a:avLst/>
          </a:prstGeom>
        </p:spPr>
        <p:txBody>
          <a:bodyPr wrap="none">
            <a:spAutoFit/>
          </a:bodyPr>
          <a:lstStyle/>
          <a:p>
            <a:r>
              <a:rPr lang="zh-CN" altLang="zh-CN" sz="2800" dirty="0">
                <a:solidFill>
                  <a:schemeClr val="lt1"/>
                </a:solidFill>
                <a:latin typeface="黑体" panose="02010609060101010101" pitchFamily="49" charset="-122"/>
                <a:ea typeface="黑体" panose="02010609060101010101" pitchFamily="49" charset="-122"/>
                <a:cs typeface="黑体" panose="02010609060101010101" pitchFamily="49" charset="-122"/>
              </a:rPr>
              <a:t>式中，</a:t>
            </a:r>
            <a:r>
              <a:rPr lang="en-US" altLang="zh-CN" sz="2800" i="1" dirty="0">
                <a:solidFill>
                  <a:schemeClr val="lt1"/>
                </a:solidFill>
                <a:latin typeface="黑体" panose="02010609060101010101" pitchFamily="49" charset="-122"/>
                <a:ea typeface="黑体" panose="02010609060101010101" pitchFamily="49" charset="-122"/>
                <a:cs typeface="黑体" panose="02010609060101010101" pitchFamily="49" charset="-122"/>
              </a:rPr>
              <a:t>K</a:t>
            </a:r>
            <a:r>
              <a:rPr lang="en-US" altLang="zh-CN" sz="2800" baseline="-25000" dirty="0">
                <a:solidFill>
                  <a:schemeClr val="lt1"/>
                </a:solidFill>
                <a:latin typeface="黑体" panose="02010609060101010101" pitchFamily="49" charset="-122"/>
                <a:ea typeface="黑体" panose="02010609060101010101" pitchFamily="49" charset="-122"/>
                <a:cs typeface="黑体" panose="02010609060101010101" pitchFamily="49" charset="-122"/>
              </a:rPr>
              <a:t>I</a:t>
            </a:r>
            <a:r>
              <a:rPr lang="zh-CN" altLang="zh-CN" sz="2800" dirty="0">
                <a:solidFill>
                  <a:schemeClr val="lt1"/>
                </a:solidFill>
                <a:latin typeface="黑体" panose="02010609060101010101" pitchFamily="49" charset="-122"/>
                <a:ea typeface="黑体" panose="02010609060101010101" pitchFamily="49" charset="-122"/>
                <a:cs typeface="黑体" panose="02010609060101010101" pitchFamily="49" charset="-122"/>
              </a:rPr>
              <a:t>称为电流互感器的变换系数。</a:t>
            </a:r>
          </a:p>
        </p:txBody>
      </p:sp>
      <p:grpSp>
        <p:nvGrpSpPr>
          <p:cNvPr id="13" name="组合 12"/>
          <p:cNvGrpSpPr/>
          <p:nvPr/>
        </p:nvGrpSpPr>
        <p:grpSpPr>
          <a:xfrm>
            <a:off x="104140" y="361315"/>
            <a:ext cx="9046210" cy="460375"/>
            <a:chOff x="164" y="569"/>
            <a:chExt cx="14246" cy="725"/>
          </a:xfrm>
        </p:grpSpPr>
        <p:sp>
          <p:nvSpPr>
            <p:cNvPr id="14" name="文本框 13"/>
            <p:cNvSpPr txBox="1"/>
            <p:nvPr/>
          </p:nvSpPr>
          <p:spPr>
            <a:xfrm>
              <a:off x="164" y="569"/>
              <a:ext cx="12276" cy="725"/>
            </a:xfrm>
            <a:prstGeom prst="rect">
              <a:avLst/>
            </a:prstGeom>
            <a:noFill/>
          </p:spPr>
          <p:txBody>
            <a:bodyPr wrap="square" rtlCol="0" anchor="t">
              <a:spAutoFit/>
            </a:bodyPr>
            <a:lstStyle/>
            <a:p>
              <a:pPr>
                <a:spcBef>
                  <a:spcPct val="50000"/>
                </a:spcBef>
              </a:pPr>
              <a:r>
                <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单元6</a:t>
              </a:r>
              <a:r>
                <a:rPr kumimoji="1" lang="en-US" altLang="zh-CN"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特殊变压器</a:t>
              </a:r>
            </a:p>
          </p:txBody>
        </p:sp>
        <p:grpSp>
          <p:nvGrpSpPr>
            <p:cNvPr id="22" name="组合 21"/>
            <p:cNvGrpSpPr/>
            <p:nvPr/>
          </p:nvGrpSpPr>
          <p:grpSpPr>
            <a:xfrm>
              <a:off x="6546" y="653"/>
              <a:ext cx="7864" cy="640"/>
              <a:chOff x="6546" y="653"/>
              <a:chExt cx="7864" cy="640"/>
            </a:xfrm>
          </p:grpSpPr>
          <p:grpSp>
            <p:nvGrpSpPr>
              <p:cNvPr id="23" name="组合 22"/>
              <p:cNvGrpSpPr/>
              <p:nvPr/>
            </p:nvGrpSpPr>
            <p:grpSpPr>
              <a:xfrm>
                <a:off x="6546" y="653"/>
                <a:ext cx="7865" cy="628"/>
                <a:chOff x="4774" y="800"/>
                <a:chExt cx="7865" cy="628"/>
              </a:xfrm>
            </p:grpSpPr>
            <p:sp>
              <p:nvSpPr>
                <p:cNvPr id="24" name="文本框 23"/>
                <p:cNvSpPr txBox="1"/>
                <p:nvPr/>
              </p:nvSpPr>
              <p:spPr>
                <a:xfrm>
                  <a:off x="6743" y="800"/>
                  <a:ext cx="1984" cy="628"/>
                </a:xfrm>
                <a:prstGeom prst="rect">
                  <a:avLst/>
                </a:prstGeom>
                <a:solidFill>
                  <a:srgbClr val="007AAE"/>
                </a:solidFill>
              </p:spPr>
              <p:style>
                <a:lnRef idx="0">
                  <a:srgbClr val="FFFFFF"/>
                </a:lnRef>
                <a:fillRef idx="2">
                  <a:schemeClr val="accent1"/>
                </a:fillRef>
                <a:effectRef idx="0">
                  <a:srgbClr val="FFFFFF"/>
                </a:effectRef>
                <a:fontRef idx="minor">
                  <a:schemeClr val="lt1"/>
                </a:fontRef>
              </p:style>
              <p:txBody>
                <a:bodyPr wrap="square" rtlCol="0">
                  <a:spAutoFit/>
                </a:bodyPr>
                <a:lstStyle/>
                <a:p>
                  <a:pPr algn="ctr"/>
                  <a:r>
                    <a:rPr lang="zh-CN" altLang="en-US" sz="2000" b="1">
                      <a:latin typeface="黑体" panose="02010609060101010101" pitchFamily="49" charset="-122"/>
                      <a:ea typeface="黑体" panose="02010609060101010101" pitchFamily="49" charset="-122"/>
                    </a:rPr>
                    <a:t>讲授新知</a:t>
                  </a:r>
                </a:p>
              </p:txBody>
            </p:sp>
            <p:sp>
              <p:nvSpPr>
                <p:cNvPr id="25" name="文本框 24"/>
                <p:cNvSpPr txBox="1"/>
                <p:nvPr/>
              </p:nvSpPr>
              <p:spPr>
                <a:xfrm>
                  <a:off x="8699"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课堂小结</a:t>
                  </a:r>
                </a:p>
              </p:txBody>
            </p:sp>
            <p:sp>
              <p:nvSpPr>
                <p:cNvPr id="26" name="文本框 25"/>
                <p:cNvSpPr txBox="1"/>
                <p:nvPr/>
              </p:nvSpPr>
              <p:spPr>
                <a:xfrm>
                  <a:off x="10655"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课后作业</a:t>
                  </a:r>
                </a:p>
              </p:txBody>
            </p:sp>
            <p:sp>
              <p:nvSpPr>
                <p:cNvPr id="27" name="文本框 26"/>
                <p:cNvSpPr txBox="1"/>
                <p:nvPr/>
              </p:nvSpPr>
              <p:spPr>
                <a:xfrm>
                  <a:off x="4774" y="800"/>
                  <a:ext cx="1984" cy="628"/>
                </a:xfrm>
                <a:prstGeom prst="rect">
                  <a:avLst/>
                </a:prstGeom>
                <a:ln>
                  <a:noFill/>
                </a:ln>
              </p:spPr>
              <p:style>
                <a:lnRef idx="3">
                  <a:schemeClr val="accent4"/>
                </a:lnRef>
                <a:fillRef idx="0">
                  <a:srgbClr val="FFFFFF"/>
                </a:fillRef>
                <a:effectRef idx="0">
                  <a:srgbClr val="FFFFFF"/>
                </a:effectRef>
                <a:fontRef idx="minor">
                  <a:schemeClr val="tx1"/>
                </a:fontRef>
              </p:style>
              <p:txBody>
                <a:bodyPr wrap="square" rtlCol="0">
                  <a:spAutoFit/>
                </a:bodyPr>
                <a:lstStyle/>
                <a:p>
                  <a:pPr algn="ctr"/>
                  <a:r>
                    <a:rPr lang="zh-CN" altLang="en-US" sz="2000" b="1">
                      <a:solidFill>
                        <a:schemeClr val="tx1"/>
                      </a:solidFill>
                      <a:latin typeface="黑体" panose="02010609060101010101" pitchFamily="49" charset="-122"/>
                      <a:ea typeface="黑体" panose="02010609060101010101" pitchFamily="49" charset="-122"/>
                    </a:rPr>
                    <a:t>课堂导入</a:t>
                  </a:r>
                </a:p>
              </p:txBody>
            </p:sp>
          </p:grpSp>
          <p:cxnSp>
            <p:nvCxnSpPr>
              <p:cNvPr id="28" name="直接连接符 27"/>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grpSp>
    </p:spTree>
    <p:custDataLst>
      <p:tags r:id="rId1"/>
    </p:custData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blipFill rotWithShape="1">
          <a:blip r:embed="rId4"/>
          <a:stretch>
            <a:fillRect/>
          </a:stretch>
        </a:blipFill>
        <a:effectLst/>
      </p:bgPr>
    </p:bg>
    <p:spTree>
      <p:nvGrpSpPr>
        <p:cNvPr id="1" name=""/>
        <p:cNvGrpSpPr/>
        <p:nvPr/>
      </p:nvGrpSpPr>
      <p:grpSpPr>
        <a:xfrm>
          <a:off x="0" y="0"/>
          <a:ext cx="0" cy="0"/>
          <a:chOff x="0" y="0"/>
          <a:chExt cx="0" cy="0"/>
        </a:xfrm>
      </p:grpSpPr>
      <p:sp>
        <p:nvSpPr>
          <p:cNvPr id="4" name="Rectangle 3"/>
          <p:cNvSpPr txBox="1">
            <a:spLocks noChangeArrowheads="1"/>
          </p:cNvSpPr>
          <p:nvPr>
            <p:custDataLst>
              <p:tags r:id="rId2"/>
            </p:custDataLst>
          </p:nvPr>
        </p:nvSpPr>
        <p:spPr bwMode="auto">
          <a:xfrm>
            <a:off x="468313" y="1387463"/>
            <a:ext cx="3809774"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lvl1pPr marL="0" indent="0" algn="ctr" defTabSz="457200" rtl="0" eaLnBrk="0" fontAlgn="base" hangingPunct="0">
              <a:spcBef>
                <a:spcPct val="20000"/>
              </a:spcBef>
              <a:spcAft>
                <a:spcPct val="0"/>
              </a:spcAft>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457200" rtl="0" eaLnBrk="0" fontAlgn="base" hangingPunct="0">
              <a:spcBef>
                <a:spcPct val="20000"/>
              </a:spcBef>
              <a:spcAft>
                <a:spcPct val="0"/>
              </a:spcAft>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457200" rtl="0" eaLnBrk="0" fontAlgn="base" hangingPunct="0">
              <a:spcBef>
                <a:spcPct val="20000"/>
              </a:spcBef>
              <a:spcAft>
                <a:spcPct val="0"/>
              </a:spcAft>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457200" rtl="0" eaLnBrk="0" fontAlgn="base" hangingPunct="0">
              <a:spcBef>
                <a:spcPct val="20000"/>
              </a:spcBef>
              <a:spcAft>
                <a:spcPct val="0"/>
              </a:spcAft>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457200" rtl="0" eaLnBrk="0" fontAlgn="base" hangingPunct="0">
              <a:spcBef>
                <a:spcPct val="20000"/>
              </a:spcBef>
              <a:spcAft>
                <a:spcPct val="0"/>
              </a:spcAft>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9pPr>
          </a:lstStyle>
          <a:p>
            <a:pPr algn="l" eaLnBrk="1" hangingPunct="1"/>
            <a:r>
              <a:rPr lang="zh-CN"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在使用时，常在副边与电流表并联一开关</a:t>
            </a:r>
            <a:r>
              <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S</a:t>
            </a:r>
            <a:r>
              <a:rPr lang="zh-CN"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，以便在更换仪表时作短接副绕组之用。电流互感器不使用时或换接时，为防止开路而把开关</a:t>
            </a:r>
            <a:r>
              <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S</a:t>
            </a:r>
            <a:r>
              <a:rPr lang="zh-CN"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闭合，正常工作时开关</a:t>
            </a:r>
            <a:r>
              <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S</a:t>
            </a:r>
            <a:r>
              <a:rPr lang="zh-CN"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断开。</a:t>
            </a:r>
          </a:p>
        </p:txBody>
      </p:sp>
      <p:grpSp>
        <p:nvGrpSpPr>
          <p:cNvPr id="8" name="组合 7"/>
          <p:cNvGrpSpPr/>
          <p:nvPr/>
        </p:nvGrpSpPr>
        <p:grpSpPr>
          <a:xfrm>
            <a:off x="104140" y="361315"/>
            <a:ext cx="9046210" cy="460375"/>
            <a:chOff x="164" y="569"/>
            <a:chExt cx="14246" cy="725"/>
          </a:xfrm>
        </p:grpSpPr>
        <p:sp>
          <p:nvSpPr>
            <p:cNvPr id="13" name="文本框 12"/>
            <p:cNvSpPr txBox="1"/>
            <p:nvPr/>
          </p:nvSpPr>
          <p:spPr>
            <a:xfrm>
              <a:off x="164" y="569"/>
              <a:ext cx="12276" cy="725"/>
            </a:xfrm>
            <a:prstGeom prst="rect">
              <a:avLst/>
            </a:prstGeom>
            <a:noFill/>
          </p:spPr>
          <p:txBody>
            <a:bodyPr wrap="square" rtlCol="0" anchor="t">
              <a:spAutoFit/>
            </a:bodyPr>
            <a:lstStyle/>
            <a:p>
              <a:pPr>
                <a:spcBef>
                  <a:spcPct val="50000"/>
                </a:spcBef>
              </a:pPr>
              <a:r>
                <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单元6</a:t>
              </a:r>
              <a:r>
                <a:rPr kumimoji="1" lang="en-US" altLang="zh-CN"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特殊变压器</a:t>
              </a:r>
            </a:p>
          </p:txBody>
        </p:sp>
        <p:grpSp>
          <p:nvGrpSpPr>
            <p:cNvPr id="22" name="组合 21"/>
            <p:cNvGrpSpPr/>
            <p:nvPr/>
          </p:nvGrpSpPr>
          <p:grpSpPr>
            <a:xfrm>
              <a:off x="6546" y="653"/>
              <a:ext cx="7864" cy="640"/>
              <a:chOff x="6546" y="653"/>
              <a:chExt cx="7864" cy="640"/>
            </a:xfrm>
          </p:grpSpPr>
          <p:grpSp>
            <p:nvGrpSpPr>
              <p:cNvPr id="23" name="组合 22"/>
              <p:cNvGrpSpPr/>
              <p:nvPr/>
            </p:nvGrpSpPr>
            <p:grpSpPr>
              <a:xfrm>
                <a:off x="6546" y="653"/>
                <a:ext cx="7865" cy="628"/>
                <a:chOff x="4774" y="800"/>
                <a:chExt cx="7865" cy="628"/>
              </a:xfrm>
            </p:grpSpPr>
            <p:sp>
              <p:nvSpPr>
                <p:cNvPr id="24" name="文本框 23"/>
                <p:cNvSpPr txBox="1"/>
                <p:nvPr/>
              </p:nvSpPr>
              <p:spPr>
                <a:xfrm>
                  <a:off x="6743" y="800"/>
                  <a:ext cx="1984" cy="628"/>
                </a:xfrm>
                <a:prstGeom prst="rect">
                  <a:avLst/>
                </a:prstGeom>
                <a:solidFill>
                  <a:srgbClr val="007AAE"/>
                </a:solidFill>
              </p:spPr>
              <p:style>
                <a:lnRef idx="0">
                  <a:srgbClr val="FFFFFF"/>
                </a:lnRef>
                <a:fillRef idx="2">
                  <a:schemeClr val="accent1"/>
                </a:fillRef>
                <a:effectRef idx="0">
                  <a:srgbClr val="FFFFFF"/>
                </a:effectRef>
                <a:fontRef idx="minor">
                  <a:schemeClr val="lt1"/>
                </a:fontRef>
              </p:style>
              <p:txBody>
                <a:bodyPr wrap="square" rtlCol="0">
                  <a:spAutoFit/>
                </a:bodyPr>
                <a:lstStyle/>
                <a:p>
                  <a:pPr algn="ctr"/>
                  <a:r>
                    <a:rPr lang="zh-CN" altLang="en-US" sz="2000" b="1">
                      <a:latin typeface="黑体" panose="02010609060101010101" pitchFamily="49" charset="-122"/>
                      <a:ea typeface="黑体" panose="02010609060101010101" pitchFamily="49" charset="-122"/>
                    </a:rPr>
                    <a:t>讲授新知</a:t>
                  </a:r>
                </a:p>
              </p:txBody>
            </p:sp>
            <p:sp>
              <p:nvSpPr>
                <p:cNvPr id="25" name="文本框 24"/>
                <p:cNvSpPr txBox="1"/>
                <p:nvPr/>
              </p:nvSpPr>
              <p:spPr>
                <a:xfrm>
                  <a:off x="8699"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课堂小结</a:t>
                  </a:r>
                </a:p>
              </p:txBody>
            </p:sp>
            <p:sp>
              <p:nvSpPr>
                <p:cNvPr id="26" name="文本框 25"/>
                <p:cNvSpPr txBox="1"/>
                <p:nvPr/>
              </p:nvSpPr>
              <p:spPr>
                <a:xfrm>
                  <a:off x="10655"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课后作业</a:t>
                  </a:r>
                </a:p>
              </p:txBody>
            </p:sp>
            <p:sp>
              <p:nvSpPr>
                <p:cNvPr id="27" name="文本框 26"/>
                <p:cNvSpPr txBox="1"/>
                <p:nvPr/>
              </p:nvSpPr>
              <p:spPr>
                <a:xfrm>
                  <a:off x="4774" y="800"/>
                  <a:ext cx="1984" cy="628"/>
                </a:xfrm>
                <a:prstGeom prst="rect">
                  <a:avLst/>
                </a:prstGeom>
                <a:ln>
                  <a:noFill/>
                </a:ln>
              </p:spPr>
              <p:style>
                <a:lnRef idx="3">
                  <a:schemeClr val="accent4"/>
                </a:lnRef>
                <a:fillRef idx="0">
                  <a:srgbClr val="FFFFFF"/>
                </a:fillRef>
                <a:effectRef idx="0">
                  <a:srgbClr val="FFFFFF"/>
                </a:effectRef>
                <a:fontRef idx="minor">
                  <a:schemeClr val="tx1"/>
                </a:fontRef>
              </p:style>
              <p:txBody>
                <a:bodyPr wrap="square" rtlCol="0">
                  <a:spAutoFit/>
                </a:bodyPr>
                <a:lstStyle/>
                <a:p>
                  <a:pPr algn="ctr"/>
                  <a:r>
                    <a:rPr lang="zh-CN" altLang="en-US" sz="2000" b="1">
                      <a:solidFill>
                        <a:schemeClr val="tx1"/>
                      </a:solidFill>
                      <a:latin typeface="黑体" panose="02010609060101010101" pitchFamily="49" charset="-122"/>
                      <a:ea typeface="黑体" panose="02010609060101010101" pitchFamily="49" charset="-122"/>
                    </a:rPr>
                    <a:t>课堂导入</a:t>
                  </a:r>
                </a:p>
              </p:txBody>
            </p:sp>
          </p:grpSp>
          <p:cxnSp>
            <p:nvCxnSpPr>
              <p:cNvPr id="28" name="直接连接符 27"/>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grpSp>
      <p:pic>
        <p:nvPicPr>
          <p:cNvPr id="5" name="图片 4"/>
          <p:cNvPicPr>
            <a:picLocks noChangeAspect="1"/>
          </p:cNvPicPr>
          <p:nvPr/>
        </p:nvPicPr>
        <p:blipFill>
          <a:blip r:embed="rId5"/>
          <a:stretch>
            <a:fillRect/>
          </a:stretch>
        </p:blipFill>
        <p:spPr>
          <a:xfrm>
            <a:off x="4669155" y="1494790"/>
            <a:ext cx="3962400" cy="3634740"/>
          </a:xfrm>
          <a:prstGeom prst="rect">
            <a:avLst/>
          </a:prstGeom>
        </p:spPr>
      </p:pic>
    </p:spTree>
    <p:custDataLst>
      <p:tags r:id="rId1"/>
    </p:custData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blipFill rotWithShape="1">
          <a:blip r:embed="rId4"/>
          <a:stretch>
            <a:fillRect/>
          </a:stretch>
        </a:blipFill>
        <a:effectLst/>
      </p:bgPr>
    </p:bg>
    <p:spTree>
      <p:nvGrpSpPr>
        <p:cNvPr id="1" name=""/>
        <p:cNvGrpSpPr/>
        <p:nvPr/>
      </p:nvGrpSpPr>
      <p:grpSpPr>
        <a:xfrm>
          <a:off x="0" y="0"/>
          <a:ext cx="0" cy="0"/>
          <a:chOff x="0" y="0"/>
          <a:chExt cx="0" cy="0"/>
        </a:xfrm>
      </p:grpSpPr>
      <p:sp>
        <p:nvSpPr>
          <p:cNvPr id="4" name="Rectangle 3"/>
          <p:cNvSpPr txBox="1">
            <a:spLocks noChangeArrowheads="1"/>
          </p:cNvSpPr>
          <p:nvPr>
            <p:custDataLst>
              <p:tags r:id="rId2"/>
            </p:custDataLst>
          </p:nvPr>
        </p:nvSpPr>
        <p:spPr bwMode="auto">
          <a:xfrm>
            <a:off x="468313" y="1510982"/>
            <a:ext cx="8207375"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lvl1pPr marL="0" indent="0" algn="ctr" defTabSz="457200" rtl="0" eaLnBrk="0" fontAlgn="base" hangingPunct="0">
              <a:spcBef>
                <a:spcPct val="20000"/>
              </a:spcBef>
              <a:spcAft>
                <a:spcPct val="0"/>
              </a:spcAft>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457200" rtl="0" eaLnBrk="0" fontAlgn="base" hangingPunct="0">
              <a:spcBef>
                <a:spcPct val="20000"/>
              </a:spcBef>
              <a:spcAft>
                <a:spcPct val="0"/>
              </a:spcAft>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457200" rtl="0" eaLnBrk="0" fontAlgn="base" hangingPunct="0">
              <a:spcBef>
                <a:spcPct val="20000"/>
              </a:spcBef>
              <a:spcAft>
                <a:spcPct val="0"/>
              </a:spcAft>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457200" rtl="0" eaLnBrk="0" fontAlgn="base" hangingPunct="0">
              <a:spcBef>
                <a:spcPct val="20000"/>
              </a:spcBef>
              <a:spcAft>
                <a:spcPct val="0"/>
              </a:spcAft>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457200" rtl="0" eaLnBrk="0" fontAlgn="base" hangingPunct="0">
              <a:spcBef>
                <a:spcPct val="20000"/>
              </a:spcBef>
              <a:spcAft>
                <a:spcPct val="0"/>
              </a:spcAft>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9pPr>
          </a:lstStyle>
          <a:p>
            <a:pPr algn="l" eaLnBrk="1" hangingPunct="1"/>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a:t>
            </a:r>
            <a:r>
              <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2</a:t>
            </a: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）使用电流互感器的注意事项主要有：</a:t>
            </a:r>
          </a:p>
          <a:p>
            <a:pPr algn="l" eaLnBrk="1" hangingPunct="1"/>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其一，绝对不能让电流互感器的副边开路，否则易造成危险；</a:t>
            </a:r>
          </a:p>
          <a:p>
            <a:pPr algn="l" eaLnBrk="1" hangingPunct="1"/>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其二，铁心和副绕组一端均应可靠接地。</a:t>
            </a:r>
          </a:p>
          <a:p>
            <a:pPr algn="l" eaLnBrk="1" hangingPunct="1"/>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其三，为了不致使励磁电流增加，副边回路串入的阻值不能超过有关技术标准的规定。</a:t>
            </a:r>
          </a:p>
        </p:txBody>
      </p:sp>
      <p:grpSp>
        <p:nvGrpSpPr>
          <p:cNvPr id="8" name="组合 7"/>
          <p:cNvGrpSpPr/>
          <p:nvPr/>
        </p:nvGrpSpPr>
        <p:grpSpPr>
          <a:xfrm>
            <a:off x="104140" y="361315"/>
            <a:ext cx="9046210" cy="460375"/>
            <a:chOff x="164" y="569"/>
            <a:chExt cx="14246" cy="725"/>
          </a:xfrm>
        </p:grpSpPr>
        <p:sp>
          <p:nvSpPr>
            <p:cNvPr id="13" name="文本框 12"/>
            <p:cNvSpPr txBox="1"/>
            <p:nvPr/>
          </p:nvSpPr>
          <p:spPr>
            <a:xfrm>
              <a:off x="164" y="569"/>
              <a:ext cx="12276" cy="725"/>
            </a:xfrm>
            <a:prstGeom prst="rect">
              <a:avLst/>
            </a:prstGeom>
            <a:noFill/>
          </p:spPr>
          <p:txBody>
            <a:bodyPr wrap="square" rtlCol="0" anchor="t">
              <a:spAutoFit/>
            </a:bodyPr>
            <a:lstStyle/>
            <a:p>
              <a:pPr>
                <a:spcBef>
                  <a:spcPct val="50000"/>
                </a:spcBef>
              </a:pPr>
              <a:r>
                <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单元6</a:t>
              </a:r>
              <a:r>
                <a:rPr kumimoji="1" lang="en-US" altLang="zh-CN"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特殊变压器</a:t>
              </a:r>
            </a:p>
          </p:txBody>
        </p:sp>
        <p:grpSp>
          <p:nvGrpSpPr>
            <p:cNvPr id="22" name="组合 21"/>
            <p:cNvGrpSpPr/>
            <p:nvPr/>
          </p:nvGrpSpPr>
          <p:grpSpPr>
            <a:xfrm>
              <a:off x="6546" y="653"/>
              <a:ext cx="7864" cy="640"/>
              <a:chOff x="6546" y="653"/>
              <a:chExt cx="7864" cy="640"/>
            </a:xfrm>
          </p:grpSpPr>
          <p:grpSp>
            <p:nvGrpSpPr>
              <p:cNvPr id="23" name="组合 22"/>
              <p:cNvGrpSpPr/>
              <p:nvPr/>
            </p:nvGrpSpPr>
            <p:grpSpPr>
              <a:xfrm>
                <a:off x="6546" y="653"/>
                <a:ext cx="7865" cy="628"/>
                <a:chOff x="4774" y="800"/>
                <a:chExt cx="7865" cy="628"/>
              </a:xfrm>
            </p:grpSpPr>
            <p:sp>
              <p:nvSpPr>
                <p:cNvPr id="24" name="文本框 23"/>
                <p:cNvSpPr txBox="1"/>
                <p:nvPr/>
              </p:nvSpPr>
              <p:spPr>
                <a:xfrm>
                  <a:off x="6743" y="800"/>
                  <a:ext cx="1984" cy="628"/>
                </a:xfrm>
                <a:prstGeom prst="rect">
                  <a:avLst/>
                </a:prstGeom>
                <a:solidFill>
                  <a:srgbClr val="007AAE"/>
                </a:solidFill>
              </p:spPr>
              <p:style>
                <a:lnRef idx="0">
                  <a:srgbClr val="FFFFFF"/>
                </a:lnRef>
                <a:fillRef idx="2">
                  <a:schemeClr val="accent1"/>
                </a:fillRef>
                <a:effectRef idx="0">
                  <a:srgbClr val="FFFFFF"/>
                </a:effectRef>
                <a:fontRef idx="minor">
                  <a:schemeClr val="lt1"/>
                </a:fontRef>
              </p:style>
              <p:txBody>
                <a:bodyPr wrap="square" rtlCol="0">
                  <a:spAutoFit/>
                </a:bodyPr>
                <a:lstStyle/>
                <a:p>
                  <a:pPr algn="ctr"/>
                  <a:r>
                    <a:rPr lang="zh-CN" altLang="en-US" sz="2000" b="1">
                      <a:latin typeface="黑体" panose="02010609060101010101" pitchFamily="49" charset="-122"/>
                      <a:ea typeface="黑体" panose="02010609060101010101" pitchFamily="49" charset="-122"/>
                    </a:rPr>
                    <a:t>讲授新知</a:t>
                  </a:r>
                </a:p>
              </p:txBody>
            </p:sp>
            <p:sp>
              <p:nvSpPr>
                <p:cNvPr id="25" name="文本框 24"/>
                <p:cNvSpPr txBox="1"/>
                <p:nvPr/>
              </p:nvSpPr>
              <p:spPr>
                <a:xfrm>
                  <a:off x="8699"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课堂小结</a:t>
                  </a:r>
                </a:p>
              </p:txBody>
            </p:sp>
            <p:sp>
              <p:nvSpPr>
                <p:cNvPr id="26" name="文本框 25"/>
                <p:cNvSpPr txBox="1"/>
                <p:nvPr/>
              </p:nvSpPr>
              <p:spPr>
                <a:xfrm>
                  <a:off x="10655"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课后作业</a:t>
                  </a:r>
                </a:p>
              </p:txBody>
            </p:sp>
            <p:sp>
              <p:nvSpPr>
                <p:cNvPr id="27" name="文本框 26"/>
                <p:cNvSpPr txBox="1"/>
                <p:nvPr/>
              </p:nvSpPr>
              <p:spPr>
                <a:xfrm>
                  <a:off x="4774" y="800"/>
                  <a:ext cx="1984" cy="628"/>
                </a:xfrm>
                <a:prstGeom prst="rect">
                  <a:avLst/>
                </a:prstGeom>
                <a:ln>
                  <a:noFill/>
                </a:ln>
              </p:spPr>
              <p:style>
                <a:lnRef idx="3">
                  <a:schemeClr val="accent4"/>
                </a:lnRef>
                <a:fillRef idx="0">
                  <a:srgbClr val="FFFFFF"/>
                </a:fillRef>
                <a:effectRef idx="0">
                  <a:srgbClr val="FFFFFF"/>
                </a:effectRef>
                <a:fontRef idx="minor">
                  <a:schemeClr val="tx1"/>
                </a:fontRef>
              </p:style>
              <p:txBody>
                <a:bodyPr wrap="square" rtlCol="0">
                  <a:spAutoFit/>
                </a:bodyPr>
                <a:lstStyle/>
                <a:p>
                  <a:pPr algn="ctr"/>
                  <a:r>
                    <a:rPr lang="zh-CN" altLang="en-US" sz="2000" b="1">
                      <a:solidFill>
                        <a:schemeClr val="tx1"/>
                      </a:solidFill>
                      <a:latin typeface="黑体" panose="02010609060101010101" pitchFamily="49" charset="-122"/>
                      <a:ea typeface="黑体" panose="02010609060101010101" pitchFamily="49" charset="-122"/>
                    </a:rPr>
                    <a:t>课堂导入</a:t>
                  </a:r>
                </a:p>
              </p:txBody>
            </p:sp>
          </p:grpSp>
          <p:cxnSp>
            <p:nvCxnSpPr>
              <p:cNvPr id="28" name="直接连接符 27"/>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grpSp>
    </p:spTree>
    <p:custDataLst>
      <p:tags r:id="rId1"/>
    </p:custData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blipFill rotWithShape="1">
          <a:blip r:embed="rId4"/>
          <a:stretch>
            <a:fillRect/>
          </a:stretch>
        </a:blipFill>
        <a:effectLst/>
      </p:bgPr>
    </p:bg>
    <p:spTree>
      <p:nvGrpSpPr>
        <p:cNvPr id="1" name=""/>
        <p:cNvGrpSpPr/>
        <p:nvPr/>
      </p:nvGrpSpPr>
      <p:grpSpPr>
        <a:xfrm>
          <a:off x="0" y="0"/>
          <a:ext cx="0" cy="0"/>
          <a:chOff x="0" y="0"/>
          <a:chExt cx="0" cy="0"/>
        </a:xfrm>
      </p:grpSpPr>
      <p:sp>
        <p:nvSpPr>
          <p:cNvPr id="4" name="Rectangle 3"/>
          <p:cNvSpPr txBox="1">
            <a:spLocks noChangeArrowheads="1"/>
          </p:cNvSpPr>
          <p:nvPr>
            <p:custDataLst>
              <p:tags r:id="rId2"/>
            </p:custDataLst>
          </p:nvPr>
        </p:nvSpPr>
        <p:spPr bwMode="auto">
          <a:xfrm>
            <a:off x="437243" y="1166018"/>
            <a:ext cx="514917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lvl1pPr marL="0" indent="0" algn="ctr" defTabSz="457200" rtl="0" eaLnBrk="0" fontAlgn="base" hangingPunct="0">
              <a:spcBef>
                <a:spcPct val="20000"/>
              </a:spcBef>
              <a:spcAft>
                <a:spcPct val="0"/>
              </a:spcAft>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457200" rtl="0" eaLnBrk="0" fontAlgn="base" hangingPunct="0">
              <a:spcBef>
                <a:spcPct val="20000"/>
              </a:spcBef>
              <a:spcAft>
                <a:spcPct val="0"/>
              </a:spcAft>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457200" rtl="0" eaLnBrk="0" fontAlgn="base" hangingPunct="0">
              <a:spcBef>
                <a:spcPct val="20000"/>
              </a:spcBef>
              <a:spcAft>
                <a:spcPct val="0"/>
              </a:spcAft>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457200" rtl="0" eaLnBrk="0" fontAlgn="base" hangingPunct="0">
              <a:spcBef>
                <a:spcPct val="20000"/>
              </a:spcBef>
              <a:spcAft>
                <a:spcPct val="0"/>
              </a:spcAft>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457200" rtl="0" eaLnBrk="0" fontAlgn="base" hangingPunct="0">
              <a:spcBef>
                <a:spcPct val="20000"/>
              </a:spcBef>
              <a:spcAft>
                <a:spcPct val="0"/>
              </a:spcAft>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9pPr>
          </a:lstStyle>
          <a:p>
            <a:pPr algn="l" eaLnBrk="1" hangingPunct="1"/>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a:t>
            </a:r>
            <a:r>
              <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3</a:t>
            </a: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a:t>
            </a:r>
            <a:r>
              <a:rPr lang="zh-CN"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钳形电流表</a:t>
            </a:r>
            <a:endPar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pPr algn="l" eaLnBrk="1" hangingPunct="1"/>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钳形电流表</a:t>
            </a:r>
            <a:r>
              <a:rPr lang="zh-CN"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也是一种电流互感器</a:t>
            </a: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a:t>
            </a:r>
            <a:r>
              <a:rPr lang="zh-CN"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是由一个电流表接成闭合回路的次级绕组和一个铁心构成，其铁心可开、可合。测量时，把待测电流的一根导线放入钳口中， 这时该导线为一次绕组，匝数为一匝。这样可从安培表上直接读出被测电流数值。电流表一般有几个量程，使用时应注意，被测电流不能超过最大量程</a:t>
            </a: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a:t>
            </a:r>
          </a:p>
        </p:txBody>
      </p:sp>
      <p:grpSp>
        <p:nvGrpSpPr>
          <p:cNvPr id="8" name="组合 7"/>
          <p:cNvGrpSpPr/>
          <p:nvPr/>
        </p:nvGrpSpPr>
        <p:grpSpPr>
          <a:xfrm>
            <a:off x="104140" y="361315"/>
            <a:ext cx="9046210" cy="460375"/>
            <a:chOff x="164" y="569"/>
            <a:chExt cx="14246" cy="725"/>
          </a:xfrm>
        </p:grpSpPr>
        <p:sp>
          <p:nvSpPr>
            <p:cNvPr id="13" name="文本框 12"/>
            <p:cNvSpPr txBox="1"/>
            <p:nvPr/>
          </p:nvSpPr>
          <p:spPr>
            <a:xfrm>
              <a:off x="164" y="569"/>
              <a:ext cx="12276" cy="725"/>
            </a:xfrm>
            <a:prstGeom prst="rect">
              <a:avLst/>
            </a:prstGeom>
            <a:noFill/>
          </p:spPr>
          <p:txBody>
            <a:bodyPr wrap="square" rtlCol="0" anchor="t">
              <a:spAutoFit/>
            </a:bodyPr>
            <a:lstStyle/>
            <a:p>
              <a:pPr>
                <a:spcBef>
                  <a:spcPct val="50000"/>
                </a:spcBef>
              </a:pPr>
              <a:r>
                <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单元6</a:t>
              </a:r>
              <a:r>
                <a:rPr kumimoji="1" lang="en-US" altLang="zh-CN"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特殊变压器</a:t>
              </a:r>
            </a:p>
          </p:txBody>
        </p:sp>
        <p:grpSp>
          <p:nvGrpSpPr>
            <p:cNvPr id="22" name="组合 21"/>
            <p:cNvGrpSpPr/>
            <p:nvPr/>
          </p:nvGrpSpPr>
          <p:grpSpPr>
            <a:xfrm>
              <a:off x="6546" y="653"/>
              <a:ext cx="7864" cy="640"/>
              <a:chOff x="6546" y="653"/>
              <a:chExt cx="7864" cy="640"/>
            </a:xfrm>
          </p:grpSpPr>
          <p:grpSp>
            <p:nvGrpSpPr>
              <p:cNvPr id="23" name="组合 22"/>
              <p:cNvGrpSpPr/>
              <p:nvPr/>
            </p:nvGrpSpPr>
            <p:grpSpPr>
              <a:xfrm>
                <a:off x="6546" y="653"/>
                <a:ext cx="7865" cy="628"/>
                <a:chOff x="4774" y="800"/>
                <a:chExt cx="7865" cy="628"/>
              </a:xfrm>
            </p:grpSpPr>
            <p:sp>
              <p:nvSpPr>
                <p:cNvPr id="24" name="文本框 23"/>
                <p:cNvSpPr txBox="1"/>
                <p:nvPr/>
              </p:nvSpPr>
              <p:spPr>
                <a:xfrm>
                  <a:off x="6743" y="800"/>
                  <a:ext cx="1984" cy="628"/>
                </a:xfrm>
                <a:prstGeom prst="rect">
                  <a:avLst/>
                </a:prstGeom>
                <a:solidFill>
                  <a:srgbClr val="007AAE"/>
                </a:solidFill>
              </p:spPr>
              <p:style>
                <a:lnRef idx="0">
                  <a:srgbClr val="FFFFFF"/>
                </a:lnRef>
                <a:fillRef idx="2">
                  <a:schemeClr val="accent1"/>
                </a:fillRef>
                <a:effectRef idx="0">
                  <a:srgbClr val="FFFFFF"/>
                </a:effectRef>
                <a:fontRef idx="minor">
                  <a:schemeClr val="lt1"/>
                </a:fontRef>
              </p:style>
              <p:txBody>
                <a:bodyPr wrap="square" rtlCol="0">
                  <a:spAutoFit/>
                </a:bodyPr>
                <a:lstStyle/>
                <a:p>
                  <a:pPr algn="ctr"/>
                  <a:r>
                    <a:rPr lang="zh-CN" altLang="en-US" sz="2000" b="1">
                      <a:latin typeface="黑体" panose="02010609060101010101" pitchFamily="49" charset="-122"/>
                      <a:ea typeface="黑体" panose="02010609060101010101" pitchFamily="49" charset="-122"/>
                    </a:rPr>
                    <a:t>讲授新知</a:t>
                  </a:r>
                </a:p>
              </p:txBody>
            </p:sp>
            <p:sp>
              <p:nvSpPr>
                <p:cNvPr id="25" name="文本框 24"/>
                <p:cNvSpPr txBox="1"/>
                <p:nvPr/>
              </p:nvSpPr>
              <p:spPr>
                <a:xfrm>
                  <a:off x="8699"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课堂小结</a:t>
                  </a:r>
                </a:p>
              </p:txBody>
            </p:sp>
            <p:sp>
              <p:nvSpPr>
                <p:cNvPr id="26" name="文本框 25"/>
                <p:cNvSpPr txBox="1"/>
                <p:nvPr/>
              </p:nvSpPr>
              <p:spPr>
                <a:xfrm>
                  <a:off x="10655"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课后作业</a:t>
                  </a:r>
                </a:p>
              </p:txBody>
            </p:sp>
            <p:sp>
              <p:nvSpPr>
                <p:cNvPr id="27" name="文本框 26"/>
                <p:cNvSpPr txBox="1"/>
                <p:nvPr/>
              </p:nvSpPr>
              <p:spPr>
                <a:xfrm>
                  <a:off x="4774" y="800"/>
                  <a:ext cx="1984" cy="628"/>
                </a:xfrm>
                <a:prstGeom prst="rect">
                  <a:avLst/>
                </a:prstGeom>
                <a:ln>
                  <a:noFill/>
                </a:ln>
              </p:spPr>
              <p:style>
                <a:lnRef idx="3">
                  <a:schemeClr val="accent4"/>
                </a:lnRef>
                <a:fillRef idx="0">
                  <a:srgbClr val="FFFFFF"/>
                </a:fillRef>
                <a:effectRef idx="0">
                  <a:srgbClr val="FFFFFF"/>
                </a:effectRef>
                <a:fontRef idx="minor">
                  <a:schemeClr val="tx1"/>
                </a:fontRef>
              </p:style>
              <p:txBody>
                <a:bodyPr wrap="square" rtlCol="0">
                  <a:spAutoFit/>
                </a:bodyPr>
                <a:lstStyle/>
                <a:p>
                  <a:pPr algn="ctr"/>
                  <a:r>
                    <a:rPr lang="zh-CN" altLang="en-US" sz="2000" b="1">
                      <a:solidFill>
                        <a:schemeClr val="tx1"/>
                      </a:solidFill>
                      <a:latin typeface="黑体" panose="02010609060101010101" pitchFamily="49" charset="-122"/>
                      <a:ea typeface="黑体" panose="02010609060101010101" pitchFamily="49" charset="-122"/>
                    </a:rPr>
                    <a:t>课堂导入</a:t>
                  </a:r>
                </a:p>
              </p:txBody>
            </p:sp>
          </p:grpSp>
          <p:cxnSp>
            <p:nvCxnSpPr>
              <p:cNvPr id="28" name="直接连接符 27"/>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grpSp>
      <p:pic>
        <p:nvPicPr>
          <p:cNvPr id="3" name="图片 2"/>
          <p:cNvPicPr>
            <a:picLocks noChangeAspect="1"/>
          </p:cNvPicPr>
          <p:nvPr/>
        </p:nvPicPr>
        <p:blipFill>
          <a:blip r:embed="rId5"/>
          <a:stretch>
            <a:fillRect/>
          </a:stretch>
        </p:blipFill>
        <p:spPr>
          <a:xfrm>
            <a:off x="5884545" y="1818005"/>
            <a:ext cx="2636520" cy="3589020"/>
          </a:xfrm>
          <a:prstGeom prst="rect">
            <a:avLst/>
          </a:prstGeom>
        </p:spPr>
      </p:pic>
    </p:spTree>
    <p:custDataLst>
      <p:tags r:id="rId1"/>
    </p:custData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blipFill rotWithShape="1">
          <a:blip r:embed="rId5"/>
          <a:stretch>
            <a:fillRect/>
          </a:stretch>
        </a:blipFill>
        <a:effectLst/>
      </p:bgPr>
    </p:bg>
    <p:spTree>
      <p:nvGrpSpPr>
        <p:cNvPr id="1" name=""/>
        <p:cNvGrpSpPr/>
        <p:nvPr/>
      </p:nvGrpSpPr>
      <p:grpSpPr>
        <a:xfrm>
          <a:off x="0" y="0"/>
          <a:ext cx="0" cy="0"/>
          <a:chOff x="0" y="0"/>
          <a:chExt cx="0" cy="0"/>
        </a:xfrm>
      </p:grpSpPr>
      <p:sp>
        <p:nvSpPr>
          <p:cNvPr id="5" name="Rectangle 3"/>
          <p:cNvSpPr txBox="1">
            <a:spLocks noChangeArrowheads="1"/>
          </p:cNvSpPr>
          <p:nvPr>
            <p:custDataLst>
              <p:tags r:id="rId2"/>
            </p:custDataLst>
          </p:nvPr>
        </p:nvSpPr>
        <p:spPr bwMode="auto">
          <a:xfrm>
            <a:off x="563404" y="1527403"/>
            <a:ext cx="8207375" cy="23081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lvl1pPr marL="0" indent="0" algn="ctr" defTabSz="457200" rtl="0" eaLnBrk="0" fontAlgn="base" hangingPunct="0">
              <a:spcBef>
                <a:spcPct val="20000"/>
              </a:spcBef>
              <a:spcAft>
                <a:spcPct val="0"/>
              </a:spcAft>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457200" rtl="0" eaLnBrk="0" fontAlgn="base" hangingPunct="0">
              <a:spcBef>
                <a:spcPct val="20000"/>
              </a:spcBef>
              <a:spcAft>
                <a:spcPct val="0"/>
              </a:spcAft>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457200" rtl="0" eaLnBrk="0" fontAlgn="base" hangingPunct="0">
              <a:spcBef>
                <a:spcPct val="20000"/>
              </a:spcBef>
              <a:spcAft>
                <a:spcPct val="0"/>
              </a:spcAft>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457200" rtl="0" eaLnBrk="0" fontAlgn="base" hangingPunct="0">
              <a:spcBef>
                <a:spcPct val="20000"/>
              </a:spcBef>
              <a:spcAft>
                <a:spcPct val="0"/>
              </a:spcAft>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457200" rtl="0" eaLnBrk="0" fontAlgn="base" hangingPunct="0">
              <a:spcBef>
                <a:spcPct val="20000"/>
              </a:spcBef>
              <a:spcAft>
                <a:spcPct val="0"/>
              </a:spcAft>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9pPr>
          </a:lstStyle>
          <a:p>
            <a:pPr algn="l" eaLnBrk="1" hangingPunct="1"/>
            <a:r>
              <a:rPr lang="zh-CN" altLang="en-US" sz="2800" b="1" dirty="0">
                <a:solidFill>
                  <a:schemeClr val="dk1"/>
                </a:solidFill>
                <a:latin typeface="黑体" panose="02010609060101010101" pitchFamily="49" charset="-122"/>
                <a:ea typeface="黑体" panose="02010609060101010101" pitchFamily="49" charset="-122"/>
                <a:cs typeface="黑体" panose="02010609060101010101" pitchFamily="49" charset="-122"/>
              </a:rPr>
              <a:t>电焊变压器一般为降压变压器</a:t>
            </a: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。根据电焊机的工作需要，要求它具有急剧下降的伏安特性，即外特性如图所示。空载时，副绕组电压约为</a:t>
            </a:r>
            <a:r>
              <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60</a:t>
            </a: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a:t>
            </a:r>
            <a:r>
              <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90V(</a:t>
            </a: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电弧引弧电压</a:t>
            </a:r>
            <a:r>
              <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a:t>
            </a: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。负载时，焊条与焊件接触，副绕组电压急剧下降，以使负载时的短路电流</a:t>
            </a:r>
            <a:r>
              <a:rPr lang="en-US" altLang="zh-CN" sz="2800" i="1" dirty="0">
                <a:solidFill>
                  <a:schemeClr val="dk1"/>
                </a:solidFill>
                <a:latin typeface="黑体" panose="02010609060101010101" pitchFamily="49" charset="-122"/>
                <a:ea typeface="黑体" panose="02010609060101010101" pitchFamily="49" charset="-122"/>
                <a:cs typeface="黑体" panose="02010609060101010101" pitchFamily="49" charset="-122"/>
              </a:rPr>
              <a:t>I</a:t>
            </a:r>
            <a:r>
              <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s</a:t>
            </a: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不至于太大。 </a:t>
            </a:r>
          </a:p>
        </p:txBody>
      </p:sp>
      <p:sp>
        <p:nvSpPr>
          <p:cNvPr id="2" name="Rectangle 2"/>
          <p:cNvSpPr>
            <a:spLocks noGrp="1"/>
          </p:cNvSpPr>
          <p:nvPr>
            <p:custDataLst>
              <p:tags r:id="rId3"/>
            </p:custDataLst>
          </p:nvPr>
        </p:nvSpPr>
        <p:spPr>
          <a:xfrm>
            <a:off x="373221" y="863237"/>
            <a:ext cx="3277870" cy="748030"/>
          </a:xfrm>
          <a:prstGeom prst="rect">
            <a:avLst/>
          </a:prstGeom>
          <a:noFill/>
          <a:ln>
            <a:noFill/>
          </a:ln>
        </p:spPr>
        <p:txBody>
          <a:bodyPr vert="horz" wrap="square" lIns="91440" tIns="45720" rIns="91440" bIns="45720" numCol="1" anchor="ctr" anchorCtr="0" compatLnSpc="1"/>
          <a:lstStyle>
            <a:lvl1pPr algn="ctr" defTabSz="457200" rtl="0" eaLnBrk="0" fontAlgn="base" hangingPunct="0">
              <a:spcBef>
                <a:spcPct val="0"/>
              </a:spcBef>
              <a:spcAft>
                <a:spcPct val="0"/>
              </a:spcAft>
              <a:defRPr sz="4400" kern="1200">
                <a:solidFill>
                  <a:schemeClr val="tx1"/>
                </a:solidFill>
                <a:latin typeface="+mj-lt"/>
                <a:ea typeface="+mj-ea"/>
                <a:cs typeface="+mj-cs"/>
              </a:defRPr>
            </a:lvl1pPr>
            <a:lvl2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2pPr>
            <a:lvl3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3pPr>
            <a:lvl4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4pPr>
            <a:lvl5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5pPr>
            <a:lvl6pPr marL="4572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6pPr>
            <a:lvl7pPr marL="9144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7pPr>
            <a:lvl8pPr marL="13716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8pPr>
            <a:lvl9pPr marL="18288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9pPr>
          </a:lstStyle>
          <a:p>
            <a:pPr algn="l">
              <a:spcBef>
                <a:spcPct val="50000"/>
              </a:spcBef>
            </a:pPr>
            <a:r>
              <a:rPr kumimoji="1" lang="zh-CN" altLang="en-US" sz="2800" b="1" dirty="0">
                <a:solidFill>
                  <a:schemeClr val="tx1"/>
                </a:solidFill>
                <a:latin typeface="黑体" panose="02010609060101010101" pitchFamily="49" charset="-122"/>
                <a:ea typeface="黑体" panose="02010609060101010101" pitchFamily="49" charset="-122"/>
                <a:cs typeface="黑体" panose="02010609060101010101" pitchFamily="49" charset="-122"/>
              </a:rPr>
              <a:t>三、电焊变压器</a:t>
            </a:r>
            <a:r>
              <a:rPr kumimoji="1" lang="en-US" altLang="zh-CN" sz="2800" b="1" dirty="0">
                <a:solidFill>
                  <a:schemeClr val="tx1"/>
                </a:solidFill>
                <a:latin typeface="黑体" panose="02010609060101010101" pitchFamily="49" charset="-122"/>
                <a:ea typeface="黑体" panose="02010609060101010101" pitchFamily="49" charset="-122"/>
                <a:cs typeface="黑体" panose="02010609060101010101" pitchFamily="49" charset="-122"/>
              </a:rPr>
              <a:t> </a:t>
            </a:r>
          </a:p>
        </p:txBody>
      </p:sp>
      <p:grpSp>
        <p:nvGrpSpPr>
          <p:cNvPr id="8" name="组合 7"/>
          <p:cNvGrpSpPr/>
          <p:nvPr/>
        </p:nvGrpSpPr>
        <p:grpSpPr>
          <a:xfrm>
            <a:off x="104140" y="361315"/>
            <a:ext cx="9046210" cy="460375"/>
            <a:chOff x="164" y="569"/>
            <a:chExt cx="14246" cy="725"/>
          </a:xfrm>
        </p:grpSpPr>
        <p:sp>
          <p:nvSpPr>
            <p:cNvPr id="13" name="文本框 12"/>
            <p:cNvSpPr txBox="1"/>
            <p:nvPr/>
          </p:nvSpPr>
          <p:spPr>
            <a:xfrm>
              <a:off x="164" y="569"/>
              <a:ext cx="12276" cy="725"/>
            </a:xfrm>
            <a:prstGeom prst="rect">
              <a:avLst/>
            </a:prstGeom>
            <a:noFill/>
          </p:spPr>
          <p:txBody>
            <a:bodyPr wrap="square" rtlCol="0" anchor="t">
              <a:spAutoFit/>
            </a:bodyPr>
            <a:lstStyle/>
            <a:p>
              <a:pPr>
                <a:spcBef>
                  <a:spcPct val="50000"/>
                </a:spcBef>
              </a:pPr>
              <a:r>
                <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单元6</a:t>
              </a:r>
              <a:r>
                <a:rPr kumimoji="1" lang="en-US" altLang="zh-CN"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特殊变压器</a:t>
              </a:r>
            </a:p>
          </p:txBody>
        </p:sp>
        <p:grpSp>
          <p:nvGrpSpPr>
            <p:cNvPr id="22" name="组合 21"/>
            <p:cNvGrpSpPr/>
            <p:nvPr/>
          </p:nvGrpSpPr>
          <p:grpSpPr>
            <a:xfrm>
              <a:off x="6546" y="653"/>
              <a:ext cx="7864" cy="640"/>
              <a:chOff x="6546" y="653"/>
              <a:chExt cx="7864" cy="640"/>
            </a:xfrm>
          </p:grpSpPr>
          <p:grpSp>
            <p:nvGrpSpPr>
              <p:cNvPr id="23" name="组合 22"/>
              <p:cNvGrpSpPr/>
              <p:nvPr/>
            </p:nvGrpSpPr>
            <p:grpSpPr>
              <a:xfrm>
                <a:off x="6546" y="653"/>
                <a:ext cx="7865" cy="628"/>
                <a:chOff x="4774" y="800"/>
                <a:chExt cx="7865" cy="628"/>
              </a:xfrm>
            </p:grpSpPr>
            <p:sp>
              <p:nvSpPr>
                <p:cNvPr id="24" name="文本框 23"/>
                <p:cNvSpPr txBox="1"/>
                <p:nvPr/>
              </p:nvSpPr>
              <p:spPr>
                <a:xfrm>
                  <a:off x="6743" y="800"/>
                  <a:ext cx="1984" cy="628"/>
                </a:xfrm>
                <a:prstGeom prst="rect">
                  <a:avLst/>
                </a:prstGeom>
                <a:solidFill>
                  <a:srgbClr val="007AAE"/>
                </a:solidFill>
              </p:spPr>
              <p:style>
                <a:lnRef idx="0">
                  <a:srgbClr val="FFFFFF"/>
                </a:lnRef>
                <a:fillRef idx="2">
                  <a:schemeClr val="accent1"/>
                </a:fillRef>
                <a:effectRef idx="0">
                  <a:srgbClr val="FFFFFF"/>
                </a:effectRef>
                <a:fontRef idx="minor">
                  <a:schemeClr val="lt1"/>
                </a:fontRef>
              </p:style>
              <p:txBody>
                <a:bodyPr wrap="square" rtlCol="0">
                  <a:spAutoFit/>
                </a:bodyPr>
                <a:lstStyle/>
                <a:p>
                  <a:pPr algn="ctr"/>
                  <a:r>
                    <a:rPr lang="zh-CN" altLang="en-US" sz="2000" b="1">
                      <a:latin typeface="黑体" panose="02010609060101010101" pitchFamily="49" charset="-122"/>
                      <a:ea typeface="黑体" panose="02010609060101010101" pitchFamily="49" charset="-122"/>
                    </a:rPr>
                    <a:t>讲授新知</a:t>
                  </a:r>
                </a:p>
              </p:txBody>
            </p:sp>
            <p:sp>
              <p:nvSpPr>
                <p:cNvPr id="25" name="文本框 24"/>
                <p:cNvSpPr txBox="1"/>
                <p:nvPr/>
              </p:nvSpPr>
              <p:spPr>
                <a:xfrm>
                  <a:off x="8699"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课堂小结</a:t>
                  </a:r>
                </a:p>
              </p:txBody>
            </p:sp>
            <p:sp>
              <p:nvSpPr>
                <p:cNvPr id="26" name="文本框 25"/>
                <p:cNvSpPr txBox="1"/>
                <p:nvPr/>
              </p:nvSpPr>
              <p:spPr>
                <a:xfrm>
                  <a:off x="10655"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课后作业</a:t>
                  </a:r>
                </a:p>
              </p:txBody>
            </p:sp>
            <p:sp>
              <p:nvSpPr>
                <p:cNvPr id="27" name="文本框 26"/>
                <p:cNvSpPr txBox="1"/>
                <p:nvPr/>
              </p:nvSpPr>
              <p:spPr>
                <a:xfrm>
                  <a:off x="4774" y="800"/>
                  <a:ext cx="1984" cy="628"/>
                </a:xfrm>
                <a:prstGeom prst="rect">
                  <a:avLst/>
                </a:prstGeom>
                <a:ln>
                  <a:noFill/>
                </a:ln>
              </p:spPr>
              <p:style>
                <a:lnRef idx="3">
                  <a:schemeClr val="accent4"/>
                </a:lnRef>
                <a:fillRef idx="0">
                  <a:srgbClr val="FFFFFF"/>
                </a:fillRef>
                <a:effectRef idx="0">
                  <a:srgbClr val="FFFFFF"/>
                </a:effectRef>
                <a:fontRef idx="minor">
                  <a:schemeClr val="tx1"/>
                </a:fontRef>
              </p:style>
              <p:txBody>
                <a:bodyPr wrap="square" rtlCol="0">
                  <a:spAutoFit/>
                </a:bodyPr>
                <a:lstStyle/>
                <a:p>
                  <a:pPr algn="ctr"/>
                  <a:r>
                    <a:rPr lang="zh-CN" altLang="en-US" sz="2000" b="1">
                      <a:solidFill>
                        <a:schemeClr val="tx1"/>
                      </a:solidFill>
                      <a:latin typeface="黑体" panose="02010609060101010101" pitchFamily="49" charset="-122"/>
                      <a:ea typeface="黑体" panose="02010609060101010101" pitchFamily="49" charset="-122"/>
                    </a:rPr>
                    <a:t>课堂导入</a:t>
                  </a:r>
                </a:p>
              </p:txBody>
            </p:sp>
          </p:grpSp>
          <p:cxnSp>
            <p:nvCxnSpPr>
              <p:cNvPr id="28" name="直接连接符 27"/>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grpSp>
      <p:pic>
        <p:nvPicPr>
          <p:cNvPr id="3" name="图片 2"/>
          <p:cNvPicPr>
            <a:picLocks noChangeAspect="1"/>
          </p:cNvPicPr>
          <p:nvPr/>
        </p:nvPicPr>
        <p:blipFill>
          <a:blip r:embed="rId6"/>
          <a:stretch>
            <a:fillRect/>
          </a:stretch>
        </p:blipFill>
        <p:spPr>
          <a:xfrm>
            <a:off x="2740977" y="3998685"/>
            <a:ext cx="3662045" cy="2586990"/>
          </a:xfrm>
          <a:prstGeom prst="rect">
            <a:avLst/>
          </a:prstGeom>
        </p:spPr>
      </p:pic>
    </p:spTree>
    <p:custDataLst>
      <p:tags r:id="rId1"/>
    </p:custData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blipFill rotWithShape="1">
          <a:blip r:embed="rId7"/>
          <a:stretch>
            <a:fillRect/>
          </a:stretch>
        </a:blipFill>
        <a:effectLst/>
      </p:bgPr>
    </p:bg>
    <p:spTree>
      <p:nvGrpSpPr>
        <p:cNvPr id="1" name=""/>
        <p:cNvGrpSpPr/>
        <p:nvPr/>
      </p:nvGrpSpPr>
      <p:grpSpPr>
        <a:xfrm>
          <a:off x="0" y="0"/>
          <a:ext cx="0" cy="0"/>
          <a:chOff x="0" y="0"/>
          <a:chExt cx="0" cy="0"/>
        </a:xfrm>
      </p:grpSpPr>
      <p:sp>
        <p:nvSpPr>
          <p:cNvPr id="9222" name="AutoShape 2"/>
          <p:cNvSpPr>
            <a:spLocks noChangeArrowheads="1"/>
          </p:cNvSpPr>
          <p:nvPr>
            <p:custDataLst>
              <p:tags r:id="rId2"/>
            </p:custDataLst>
          </p:nvPr>
        </p:nvSpPr>
        <p:spPr bwMode="gray">
          <a:xfrm>
            <a:off x="1212850" y="1905000"/>
            <a:ext cx="2626995" cy="441325"/>
          </a:xfrm>
          <a:prstGeom prst="roundRect">
            <a:avLst>
              <a:gd name="adj" fmla="val 47681"/>
            </a:avLst>
          </a:prstGeom>
          <a:gradFill rotWithShape="1">
            <a:gsLst>
              <a:gs pos="0">
                <a:srgbClr val="FF0000"/>
              </a:gs>
              <a:gs pos="100000">
                <a:srgbClr val="FF6600"/>
              </a:gs>
            </a:gsLst>
            <a:lin ang="0" scaled="1"/>
          </a:gradFill>
          <a:ln>
            <a:noFill/>
          </a:ln>
          <a:extLst>
            <a:ext uri="{91240B29-F687-4F45-9708-019B960494DF}">
              <a14:hiddenLine xmlns:a14="http://schemas.microsoft.com/office/drawing/2010/main" w="9525">
                <a:solidFill>
                  <a:srgbClr val="000000"/>
                </a:solidFill>
                <a:round/>
              </a14:hiddenLine>
            </a:ext>
          </a:extLst>
        </p:spPr>
        <p:txBody>
          <a:bodyPr wrap="none" anchor="ctr"/>
          <a:lstStyle/>
          <a:p>
            <a:endParaRPr lang="zh-CN" altLang="en-US" sz="1800">
              <a:solidFill>
                <a:schemeClr val="dk1"/>
              </a:solidFill>
              <a:latin typeface="黑体" panose="02010609060101010101" pitchFamily="49" charset="-122"/>
              <a:ea typeface="黑体" panose="02010609060101010101" pitchFamily="49" charset="-122"/>
            </a:endParaRPr>
          </a:p>
        </p:txBody>
      </p:sp>
      <p:sp>
        <p:nvSpPr>
          <p:cNvPr id="3079" name="AutoShape 11"/>
          <p:cNvSpPr>
            <a:spLocks noChangeArrowheads="1"/>
          </p:cNvSpPr>
          <p:nvPr>
            <p:custDataLst>
              <p:tags r:id="rId3"/>
            </p:custDataLst>
          </p:nvPr>
        </p:nvSpPr>
        <p:spPr bwMode="gray">
          <a:xfrm>
            <a:off x="863600" y="1719263"/>
            <a:ext cx="777875" cy="777875"/>
          </a:xfrm>
          <a:prstGeom prst="diamond">
            <a:avLst/>
          </a:prstGeom>
          <a:solidFill>
            <a:schemeClr val="accent3"/>
          </a:solidFill>
          <a:ln w="38100">
            <a:solidFill>
              <a:schemeClr val="lt1"/>
            </a:solidFill>
            <a:miter lim="800000"/>
          </a:ln>
          <a:effectLst>
            <a:outerShdw sy="50000" rotWithShape="0">
              <a:srgbClr val="808080">
                <a:alpha val="50000"/>
              </a:srgbClr>
            </a:outerShdw>
          </a:effectLst>
        </p:spPr>
        <p:txBody>
          <a:bodyPr wrap="none" anchor="ctr"/>
          <a:lstStyle/>
          <a:p>
            <a:pPr algn="ctr" eaLnBrk="0" hangingPunct="0"/>
            <a:r>
              <a:rPr lang="en-US" altLang="ko-KR" sz="2800" b="1">
                <a:solidFill>
                  <a:srgbClr val="FFFFFF"/>
                </a:solidFill>
                <a:latin typeface="黑体" panose="02010609060101010101" pitchFamily="49" charset="-122"/>
                <a:ea typeface="黑体" panose="02010609060101010101" pitchFamily="49" charset="-122"/>
              </a:rPr>
              <a:t>1</a:t>
            </a:r>
          </a:p>
        </p:txBody>
      </p:sp>
      <p:sp>
        <p:nvSpPr>
          <p:cNvPr id="9224" name="文本框 27"/>
          <p:cNvSpPr txBox="1">
            <a:spLocks noChangeArrowheads="1"/>
          </p:cNvSpPr>
          <p:nvPr>
            <p:custDataLst>
              <p:tags r:id="rId4"/>
            </p:custDataLst>
          </p:nvPr>
        </p:nvSpPr>
        <p:spPr bwMode="auto">
          <a:xfrm>
            <a:off x="1652270" y="1875155"/>
            <a:ext cx="2206625" cy="4914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kumimoji="1" lang="zh-CN" altLang="en-US" sz="2600" b="1">
                <a:solidFill>
                  <a:schemeClr val="lt1"/>
                </a:solidFill>
                <a:latin typeface="黑体" panose="02010609060101010101" pitchFamily="49" charset="-122"/>
                <a:ea typeface="黑体" panose="02010609060101010101" pitchFamily="49" charset="-122"/>
                <a:cs typeface="Adobe 黑体 Std R" panose="020B0400000000000000" pitchFamily="34" charset="-122"/>
              </a:rPr>
              <a:t>本项目知识点</a:t>
            </a:r>
          </a:p>
        </p:txBody>
      </p:sp>
      <p:sp>
        <p:nvSpPr>
          <p:cNvPr id="3075" name="Rectangle 2"/>
          <p:cNvSpPr txBox="1"/>
          <p:nvPr>
            <p:custDataLst>
              <p:tags r:id="rId5"/>
            </p:custDataLst>
          </p:nvPr>
        </p:nvSpPr>
        <p:spPr>
          <a:xfrm>
            <a:off x="755650" y="96520"/>
            <a:ext cx="7431088" cy="1143000"/>
          </a:xfrm>
          <a:prstGeom prst="rect">
            <a:avLst/>
          </a:prstGeom>
          <a:noFill/>
          <a:ln w="9525">
            <a:noFill/>
          </a:ln>
        </p:spPr>
        <p:txBody>
          <a:bodyPr anchor="ctr" anchorCtr="0"/>
          <a:lstStyle/>
          <a:p>
            <a:pPr algn="ctr"/>
            <a:r>
              <a:rPr lang="zh-CN" altLang="en-US" sz="3600" b="1" dirty="0">
                <a:ln w="9525">
                  <a:solidFill>
                    <a:schemeClr val="lt1"/>
                  </a:solidFill>
                  <a:prstDash val="solid"/>
                </a:ln>
                <a:solidFill>
                  <a:schemeClr val="dk1"/>
                </a:solidFill>
                <a:effectLst>
                  <a:outerShdw blurRad="12700" dist="38100" dir="2700000" algn="tl" rotWithShape="0">
                    <a:schemeClr val="lt1">
                      <a:lumMod val="50000"/>
                    </a:schemeClr>
                  </a:outerShdw>
                </a:effectLst>
                <a:latin typeface="黑体" panose="02010609060101010101" pitchFamily="49" charset="-122"/>
                <a:ea typeface="黑体" panose="02010609060101010101" pitchFamily="49" charset="-122"/>
                <a:cs typeface="黑体" panose="02010609060101010101" pitchFamily="49" charset="-122"/>
              </a:rPr>
              <a:t>模块五   简易变压器的制作</a:t>
            </a:r>
          </a:p>
        </p:txBody>
      </p:sp>
      <p:sp>
        <p:nvSpPr>
          <p:cNvPr id="21" name="文本框 28"/>
          <p:cNvSpPr txBox="1">
            <a:spLocks noChangeArrowheads="1"/>
          </p:cNvSpPr>
          <p:nvPr/>
        </p:nvSpPr>
        <p:spPr bwMode="auto">
          <a:xfrm>
            <a:off x="458627" y="2669930"/>
            <a:ext cx="8056302" cy="30460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r>
              <a:rPr lang="en-US" altLang="zh-CN" sz="3200" b="1" dirty="0">
                <a:solidFill>
                  <a:srgbClr val="000000"/>
                </a:solidFill>
                <a:effectLst>
                  <a:outerShdw blurRad="38100" dist="38100" dir="2700000" algn="tl">
                    <a:srgbClr val="C0C0C0"/>
                  </a:outerShdw>
                </a:effectLst>
                <a:latin typeface="黑体" panose="02010609060101010101" pitchFamily="49" charset="-122"/>
                <a:ea typeface="黑体" panose="02010609060101010101" pitchFamily="49" charset="-122"/>
                <a:cs typeface="黑体" panose="02010609060101010101" pitchFamily="49" charset="-122"/>
              </a:rPr>
              <a:t>1.</a:t>
            </a:r>
            <a:r>
              <a:rPr lang="zh-CN" altLang="en-US" sz="3200" b="1" dirty="0">
                <a:solidFill>
                  <a:srgbClr val="000000"/>
                </a:solidFill>
                <a:effectLst>
                  <a:outerShdw blurRad="38100" dist="38100" dir="2700000" algn="tl">
                    <a:srgbClr val="C0C0C0"/>
                  </a:outerShdw>
                </a:effectLst>
                <a:latin typeface="黑体" panose="02010609060101010101" pitchFamily="49" charset="-122"/>
                <a:ea typeface="黑体" panose="02010609060101010101" pitchFamily="49" charset="-122"/>
                <a:cs typeface="黑体" panose="02010609060101010101" pitchFamily="49" charset="-122"/>
              </a:rPr>
              <a:t>交流铁芯线圈的主磁通与各量的关系</a:t>
            </a:r>
            <a:r>
              <a:rPr lang="en-US" altLang="zh-CN" sz="3200" b="1" dirty="0">
                <a:solidFill>
                  <a:srgbClr val="000000"/>
                </a:solidFill>
                <a:effectLst>
                  <a:outerShdw blurRad="38100" dist="38100" dir="2700000" algn="tl">
                    <a:srgbClr val="C0C0C0"/>
                  </a:outerShdw>
                </a:effectLst>
                <a:latin typeface="黑体" panose="02010609060101010101" pitchFamily="49" charset="-122"/>
                <a:ea typeface="黑体" panose="02010609060101010101" pitchFamily="49" charset="-122"/>
                <a:cs typeface="黑体" panose="02010609060101010101" pitchFamily="49" charset="-122"/>
              </a:rPr>
              <a:t>;</a:t>
            </a:r>
          </a:p>
          <a:p>
            <a:pPr eaLnBrk="1" hangingPunct="1">
              <a:lnSpc>
                <a:spcPct val="150000"/>
              </a:lnSpc>
            </a:pPr>
            <a:r>
              <a:rPr lang="en-US" altLang="zh-CN" sz="3200" b="1" dirty="0">
                <a:solidFill>
                  <a:srgbClr val="000000"/>
                </a:solidFill>
                <a:effectLst>
                  <a:outerShdw blurRad="38100" dist="38100" dir="2700000" algn="tl">
                    <a:srgbClr val="C0C0C0"/>
                  </a:outerShdw>
                </a:effectLst>
                <a:latin typeface="黑体" panose="02010609060101010101" pitchFamily="49" charset="-122"/>
                <a:ea typeface="黑体" panose="02010609060101010101" pitchFamily="49" charset="-122"/>
                <a:cs typeface="黑体" panose="02010609060101010101" pitchFamily="49" charset="-122"/>
              </a:rPr>
              <a:t>2.</a:t>
            </a:r>
            <a:r>
              <a:rPr lang="zh-CN" altLang="en-US" sz="3200" b="1" dirty="0">
                <a:solidFill>
                  <a:srgbClr val="000000"/>
                </a:solidFill>
                <a:effectLst>
                  <a:outerShdw blurRad="38100" dist="38100" dir="2700000" algn="tl">
                    <a:srgbClr val="C0C0C0"/>
                  </a:outerShdw>
                </a:effectLst>
                <a:latin typeface="黑体" panose="02010609060101010101" pitchFamily="49" charset="-122"/>
                <a:ea typeface="黑体" panose="02010609060101010101" pitchFamily="49" charset="-122"/>
                <a:cs typeface="黑体" panose="02010609060101010101" pitchFamily="49" charset="-122"/>
              </a:rPr>
              <a:t>变压器的结构</a:t>
            </a:r>
            <a:endParaRPr lang="en-US" altLang="zh-CN" sz="3200" b="1" dirty="0">
              <a:solidFill>
                <a:srgbClr val="000000"/>
              </a:solidFill>
              <a:effectLst>
                <a:outerShdw blurRad="38100" dist="38100" dir="2700000" algn="tl">
                  <a:srgbClr val="C0C0C0"/>
                </a:outerShdw>
              </a:effectLst>
              <a:latin typeface="黑体" panose="02010609060101010101" pitchFamily="49" charset="-122"/>
              <a:ea typeface="黑体" panose="02010609060101010101" pitchFamily="49" charset="-122"/>
              <a:cs typeface="黑体" panose="02010609060101010101" pitchFamily="49" charset="-122"/>
            </a:endParaRPr>
          </a:p>
          <a:p>
            <a:pPr eaLnBrk="1" hangingPunct="1">
              <a:lnSpc>
                <a:spcPct val="150000"/>
              </a:lnSpc>
            </a:pPr>
            <a:r>
              <a:rPr lang="en-US" altLang="zh-CN" sz="3200" b="1" dirty="0">
                <a:solidFill>
                  <a:srgbClr val="000000"/>
                </a:solidFill>
                <a:effectLst>
                  <a:outerShdw blurRad="38100" dist="38100" dir="2700000" algn="tl">
                    <a:srgbClr val="C0C0C0"/>
                  </a:outerShdw>
                </a:effectLst>
                <a:latin typeface="黑体" panose="02010609060101010101" pitchFamily="49" charset="-122"/>
                <a:ea typeface="黑体" panose="02010609060101010101" pitchFamily="49" charset="-122"/>
                <a:cs typeface="黑体" panose="02010609060101010101" pitchFamily="49" charset="-122"/>
              </a:rPr>
              <a:t>3.</a:t>
            </a:r>
            <a:r>
              <a:rPr lang="zh-CN" altLang="en-US" sz="3200" b="1" dirty="0">
                <a:solidFill>
                  <a:srgbClr val="000000"/>
                </a:solidFill>
                <a:effectLst>
                  <a:outerShdw blurRad="38100" dist="38100" dir="2700000" algn="tl">
                    <a:srgbClr val="C0C0C0"/>
                  </a:outerShdw>
                </a:effectLst>
                <a:latin typeface="黑体" panose="02010609060101010101" pitchFamily="49" charset="-122"/>
                <a:ea typeface="黑体" panose="02010609060101010101" pitchFamily="49" charset="-122"/>
                <a:cs typeface="黑体" panose="02010609060101010101" pitchFamily="49" charset="-122"/>
              </a:rPr>
              <a:t>变压器的工作原理及作用</a:t>
            </a:r>
            <a:r>
              <a:rPr lang="en-US" altLang="zh-CN" sz="3200" b="1" dirty="0">
                <a:solidFill>
                  <a:srgbClr val="000000"/>
                </a:solidFill>
                <a:effectLst>
                  <a:outerShdw blurRad="38100" dist="38100" dir="2700000" algn="tl">
                    <a:srgbClr val="C0C0C0"/>
                  </a:outerShdw>
                </a:effectLst>
                <a:latin typeface="黑体" panose="02010609060101010101" pitchFamily="49" charset="-122"/>
                <a:ea typeface="黑体" panose="02010609060101010101" pitchFamily="49" charset="-122"/>
                <a:cs typeface="黑体" panose="02010609060101010101" pitchFamily="49" charset="-122"/>
              </a:rPr>
              <a:t>;</a:t>
            </a:r>
          </a:p>
          <a:p>
            <a:pPr eaLnBrk="1" hangingPunct="1">
              <a:lnSpc>
                <a:spcPct val="150000"/>
              </a:lnSpc>
            </a:pPr>
            <a:r>
              <a:rPr lang="en-US" altLang="zh-CN" sz="3200" b="1" dirty="0">
                <a:solidFill>
                  <a:srgbClr val="000000"/>
                </a:solidFill>
                <a:effectLst>
                  <a:outerShdw blurRad="38100" dist="38100" dir="2700000" algn="tl">
                    <a:srgbClr val="C0C0C0"/>
                  </a:outerShdw>
                </a:effectLst>
                <a:latin typeface="黑体" panose="02010609060101010101" pitchFamily="49" charset="-122"/>
                <a:ea typeface="黑体" panose="02010609060101010101" pitchFamily="49" charset="-122"/>
                <a:cs typeface="黑体" panose="02010609060101010101" pitchFamily="49" charset="-122"/>
              </a:rPr>
              <a:t>4.</a:t>
            </a:r>
            <a:r>
              <a:rPr lang="zh-CN" altLang="en-US" sz="3200" b="1" dirty="0">
                <a:solidFill>
                  <a:srgbClr val="000000"/>
                </a:solidFill>
                <a:effectLst>
                  <a:outerShdw blurRad="38100" dist="38100" dir="2700000" algn="tl">
                    <a:srgbClr val="C0C0C0"/>
                  </a:outerShdw>
                </a:effectLst>
                <a:latin typeface="黑体" panose="02010609060101010101" pitchFamily="49" charset="-122"/>
                <a:ea typeface="黑体" panose="02010609060101010101" pitchFamily="49" charset="-122"/>
                <a:cs typeface="黑体" panose="02010609060101010101" pitchFamily="49" charset="-122"/>
              </a:rPr>
              <a:t>变压器绕组同名端。</a:t>
            </a:r>
          </a:p>
        </p:txBody>
      </p:sp>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21"/>
                                        </p:tgtEl>
                                        <p:attrNameLst>
                                          <p:attrName>style.visibility</p:attrName>
                                        </p:attrNameLst>
                                      </p:cBhvr>
                                      <p:to>
                                        <p:strVal val="visible"/>
                                      </p:to>
                                    </p:set>
                                    <p:anim calcmode="lin" valueType="num">
                                      <p:cBhvr additive="base">
                                        <p:cTn id="7" dur="500" fill="hold"/>
                                        <p:tgtEl>
                                          <p:spTgt spid="21"/>
                                        </p:tgtEl>
                                        <p:attrNameLst>
                                          <p:attrName>ppt_x</p:attrName>
                                        </p:attrNameLst>
                                      </p:cBhvr>
                                      <p:tavLst>
                                        <p:tav tm="0">
                                          <p:val>
                                            <p:strVal val="1+#ppt_w/2"/>
                                          </p:val>
                                        </p:tav>
                                        <p:tav tm="100000">
                                          <p:val>
                                            <p:strVal val="#ppt_x"/>
                                          </p:val>
                                        </p:tav>
                                      </p:tavLst>
                                    </p:anim>
                                    <p:anim calcmode="lin" valueType="num">
                                      <p:cBhvr additive="base">
                                        <p:cTn id="8" dur="500" fill="hold"/>
                                        <p:tgtEl>
                                          <p:spTgt spid="2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Lst>
  </p:timing>
</p:sld>
</file>

<file path=ppt/slides/slide20.xml><?xml version="1.0" encoding="utf-8"?>
<p:sld xmlns:a="http://schemas.openxmlformats.org/drawingml/2006/main" xmlns:r="http://schemas.openxmlformats.org/officeDocument/2006/relationships" xmlns:p="http://schemas.openxmlformats.org/presentationml/2006/main">
  <p:cSld>
    <p:bg>
      <p:bgPr>
        <a:blipFill rotWithShape="1">
          <a:blip r:embed="rId4"/>
          <a:stretch>
            <a:fillRect/>
          </a:stretch>
        </a:blipFill>
        <a:effectLst/>
      </p:bgPr>
    </p:bg>
    <p:spTree>
      <p:nvGrpSpPr>
        <p:cNvPr id="1" name=""/>
        <p:cNvGrpSpPr/>
        <p:nvPr/>
      </p:nvGrpSpPr>
      <p:grpSpPr>
        <a:xfrm>
          <a:off x="0" y="0"/>
          <a:ext cx="0" cy="0"/>
          <a:chOff x="0" y="0"/>
          <a:chExt cx="0" cy="0"/>
        </a:xfrm>
      </p:grpSpPr>
      <p:sp>
        <p:nvSpPr>
          <p:cNvPr id="5" name="Rectangle 3"/>
          <p:cNvSpPr txBox="1">
            <a:spLocks noChangeArrowheads="1"/>
          </p:cNvSpPr>
          <p:nvPr>
            <p:custDataLst>
              <p:tags r:id="rId2"/>
            </p:custDataLst>
          </p:nvPr>
        </p:nvSpPr>
        <p:spPr bwMode="auto">
          <a:xfrm>
            <a:off x="636813" y="1213417"/>
            <a:ext cx="8029826" cy="1331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lvl1pPr marL="0" indent="0" algn="ctr" defTabSz="457200" rtl="0" eaLnBrk="0" fontAlgn="base" hangingPunct="0">
              <a:spcBef>
                <a:spcPct val="20000"/>
              </a:spcBef>
              <a:spcAft>
                <a:spcPct val="0"/>
              </a:spcAft>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457200" rtl="0" eaLnBrk="0" fontAlgn="base" hangingPunct="0">
              <a:spcBef>
                <a:spcPct val="20000"/>
              </a:spcBef>
              <a:spcAft>
                <a:spcPct val="0"/>
              </a:spcAft>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457200" rtl="0" eaLnBrk="0" fontAlgn="base" hangingPunct="0">
              <a:spcBef>
                <a:spcPct val="20000"/>
              </a:spcBef>
              <a:spcAft>
                <a:spcPct val="0"/>
              </a:spcAft>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457200" rtl="0" eaLnBrk="0" fontAlgn="base" hangingPunct="0">
              <a:spcBef>
                <a:spcPct val="20000"/>
              </a:spcBef>
              <a:spcAft>
                <a:spcPct val="0"/>
              </a:spcAft>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457200" rtl="0" eaLnBrk="0" fontAlgn="base" hangingPunct="0">
              <a:spcBef>
                <a:spcPct val="20000"/>
              </a:spcBef>
              <a:spcAft>
                <a:spcPct val="0"/>
              </a:spcAft>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9pPr>
          </a:lstStyle>
          <a:p>
            <a:pPr algn="l" eaLnBrk="1" hangingPunct="1">
              <a:lnSpc>
                <a:spcPct val="150000"/>
              </a:lnSpc>
            </a:pPr>
            <a:r>
              <a:rPr lang="zh-CN" altLang="zh-CN" sz="2800" dirty="0">
                <a:solidFill>
                  <a:schemeClr val="dk1">
                    <a:lumMod val="85000"/>
                    <a:lumOff val="15000"/>
                  </a:schemeClr>
                </a:solidFill>
                <a:latin typeface="黑体" panose="02010609060101010101" pitchFamily="49" charset="-122"/>
                <a:ea typeface="黑体" panose="02010609060101010101" pitchFamily="49" charset="-122"/>
              </a:rPr>
              <a:t>常采用改变变压器漏抗的方法，如通过调节串联电抗器的气隙来改变其电抗值，从而调节工作电流。</a:t>
            </a:r>
          </a:p>
        </p:txBody>
      </p:sp>
      <p:grpSp>
        <p:nvGrpSpPr>
          <p:cNvPr id="8" name="组合 7"/>
          <p:cNvGrpSpPr/>
          <p:nvPr/>
        </p:nvGrpSpPr>
        <p:grpSpPr>
          <a:xfrm>
            <a:off x="104140" y="361315"/>
            <a:ext cx="9046210" cy="460375"/>
            <a:chOff x="164" y="569"/>
            <a:chExt cx="14246" cy="725"/>
          </a:xfrm>
        </p:grpSpPr>
        <p:sp>
          <p:nvSpPr>
            <p:cNvPr id="13" name="文本框 12"/>
            <p:cNvSpPr txBox="1"/>
            <p:nvPr/>
          </p:nvSpPr>
          <p:spPr>
            <a:xfrm>
              <a:off x="164" y="569"/>
              <a:ext cx="12276" cy="725"/>
            </a:xfrm>
            <a:prstGeom prst="rect">
              <a:avLst/>
            </a:prstGeom>
            <a:noFill/>
          </p:spPr>
          <p:txBody>
            <a:bodyPr wrap="square" rtlCol="0" anchor="t">
              <a:spAutoFit/>
            </a:bodyPr>
            <a:lstStyle/>
            <a:p>
              <a:pPr>
                <a:spcBef>
                  <a:spcPct val="50000"/>
                </a:spcBef>
              </a:pPr>
              <a:r>
                <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单元6</a:t>
              </a:r>
              <a:r>
                <a:rPr kumimoji="1" lang="en-US" altLang="zh-CN"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特殊变压器</a:t>
              </a:r>
            </a:p>
          </p:txBody>
        </p:sp>
        <p:grpSp>
          <p:nvGrpSpPr>
            <p:cNvPr id="22" name="组合 21"/>
            <p:cNvGrpSpPr/>
            <p:nvPr/>
          </p:nvGrpSpPr>
          <p:grpSpPr>
            <a:xfrm>
              <a:off x="6546" y="653"/>
              <a:ext cx="7864" cy="640"/>
              <a:chOff x="6546" y="653"/>
              <a:chExt cx="7864" cy="640"/>
            </a:xfrm>
          </p:grpSpPr>
          <p:grpSp>
            <p:nvGrpSpPr>
              <p:cNvPr id="23" name="组合 22"/>
              <p:cNvGrpSpPr/>
              <p:nvPr/>
            </p:nvGrpSpPr>
            <p:grpSpPr>
              <a:xfrm>
                <a:off x="6546" y="653"/>
                <a:ext cx="7865" cy="628"/>
                <a:chOff x="4774" y="800"/>
                <a:chExt cx="7865" cy="628"/>
              </a:xfrm>
            </p:grpSpPr>
            <p:sp>
              <p:nvSpPr>
                <p:cNvPr id="24" name="文本框 23"/>
                <p:cNvSpPr txBox="1"/>
                <p:nvPr/>
              </p:nvSpPr>
              <p:spPr>
                <a:xfrm>
                  <a:off x="6743" y="800"/>
                  <a:ext cx="1984" cy="628"/>
                </a:xfrm>
                <a:prstGeom prst="rect">
                  <a:avLst/>
                </a:prstGeom>
                <a:solidFill>
                  <a:srgbClr val="007AAE"/>
                </a:solidFill>
              </p:spPr>
              <p:style>
                <a:lnRef idx="0">
                  <a:srgbClr val="FFFFFF"/>
                </a:lnRef>
                <a:fillRef idx="2">
                  <a:schemeClr val="accent1"/>
                </a:fillRef>
                <a:effectRef idx="0">
                  <a:srgbClr val="FFFFFF"/>
                </a:effectRef>
                <a:fontRef idx="minor">
                  <a:schemeClr val="lt1"/>
                </a:fontRef>
              </p:style>
              <p:txBody>
                <a:bodyPr wrap="square" rtlCol="0">
                  <a:spAutoFit/>
                </a:bodyPr>
                <a:lstStyle/>
                <a:p>
                  <a:pPr algn="ctr"/>
                  <a:r>
                    <a:rPr lang="zh-CN" altLang="en-US" sz="2000" b="1">
                      <a:latin typeface="黑体" panose="02010609060101010101" pitchFamily="49" charset="-122"/>
                      <a:ea typeface="黑体" panose="02010609060101010101" pitchFamily="49" charset="-122"/>
                    </a:rPr>
                    <a:t>讲授新知</a:t>
                  </a:r>
                </a:p>
              </p:txBody>
            </p:sp>
            <p:sp>
              <p:nvSpPr>
                <p:cNvPr id="25" name="文本框 24"/>
                <p:cNvSpPr txBox="1"/>
                <p:nvPr/>
              </p:nvSpPr>
              <p:spPr>
                <a:xfrm>
                  <a:off x="8699"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课堂小结</a:t>
                  </a:r>
                </a:p>
              </p:txBody>
            </p:sp>
            <p:sp>
              <p:nvSpPr>
                <p:cNvPr id="26" name="文本框 25"/>
                <p:cNvSpPr txBox="1"/>
                <p:nvPr/>
              </p:nvSpPr>
              <p:spPr>
                <a:xfrm>
                  <a:off x="10655"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课后作业</a:t>
                  </a:r>
                </a:p>
              </p:txBody>
            </p:sp>
            <p:sp>
              <p:nvSpPr>
                <p:cNvPr id="27" name="文本框 26"/>
                <p:cNvSpPr txBox="1"/>
                <p:nvPr/>
              </p:nvSpPr>
              <p:spPr>
                <a:xfrm>
                  <a:off x="4774" y="800"/>
                  <a:ext cx="1984" cy="628"/>
                </a:xfrm>
                <a:prstGeom prst="rect">
                  <a:avLst/>
                </a:prstGeom>
                <a:ln>
                  <a:noFill/>
                </a:ln>
              </p:spPr>
              <p:style>
                <a:lnRef idx="3">
                  <a:schemeClr val="accent4"/>
                </a:lnRef>
                <a:fillRef idx="0">
                  <a:srgbClr val="FFFFFF"/>
                </a:fillRef>
                <a:effectRef idx="0">
                  <a:srgbClr val="FFFFFF"/>
                </a:effectRef>
                <a:fontRef idx="minor">
                  <a:schemeClr val="tx1"/>
                </a:fontRef>
              </p:style>
              <p:txBody>
                <a:bodyPr wrap="square" rtlCol="0">
                  <a:spAutoFit/>
                </a:bodyPr>
                <a:lstStyle/>
                <a:p>
                  <a:pPr algn="ctr"/>
                  <a:r>
                    <a:rPr lang="zh-CN" altLang="en-US" sz="2000" b="1">
                      <a:solidFill>
                        <a:schemeClr val="tx1"/>
                      </a:solidFill>
                      <a:latin typeface="黑体" panose="02010609060101010101" pitchFamily="49" charset="-122"/>
                      <a:ea typeface="黑体" panose="02010609060101010101" pitchFamily="49" charset="-122"/>
                    </a:rPr>
                    <a:t>课堂导入</a:t>
                  </a:r>
                </a:p>
              </p:txBody>
            </p:sp>
          </p:grpSp>
          <p:cxnSp>
            <p:nvCxnSpPr>
              <p:cNvPr id="28" name="直接连接符 27"/>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grpSp>
      <p:pic>
        <p:nvPicPr>
          <p:cNvPr id="3" name="图片 2"/>
          <p:cNvPicPr>
            <a:picLocks noChangeAspect="1"/>
          </p:cNvPicPr>
          <p:nvPr/>
        </p:nvPicPr>
        <p:blipFill>
          <a:blip r:embed="rId5"/>
          <a:stretch>
            <a:fillRect/>
          </a:stretch>
        </p:blipFill>
        <p:spPr>
          <a:xfrm>
            <a:off x="1655445" y="2808605"/>
            <a:ext cx="5672455" cy="3264535"/>
          </a:xfrm>
          <a:prstGeom prst="rect">
            <a:avLst/>
          </a:prstGeom>
        </p:spPr>
      </p:pic>
    </p:spTree>
    <p:custDataLst>
      <p:tags r:id="rId1"/>
    </p:custData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blipFill rotWithShape="1">
          <a:blip r:embed="rId4"/>
          <a:stretch>
            <a:fillRect/>
          </a:stretch>
        </a:blipFill>
        <a:effectLst/>
      </p:bgPr>
    </p:bg>
    <p:spTree>
      <p:nvGrpSpPr>
        <p:cNvPr id="1" name=""/>
        <p:cNvGrpSpPr/>
        <p:nvPr/>
      </p:nvGrpSpPr>
      <p:grpSpPr>
        <a:xfrm>
          <a:off x="0" y="0"/>
          <a:ext cx="0" cy="0"/>
          <a:chOff x="0" y="0"/>
          <a:chExt cx="0" cy="0"/>
        </a:xfrm>
      </p:grpSpPr>
      <p:sp>
        <p:nvSpPr>
          <p:cNvPr id="4" name="矩形 3"/>
          <p:cNvSpPr/>
          <p:nvPr>
            <p:custDataLst>
              <p:tags r:id="rId2"/>
            </p:custDataLst>
          </p:nvPr>
        </p:nvSpPr>
        <p:spPr>
          <a:xfrm>
            <a:off x="1159100" y="2019691"/>
            <a:ext cx="5347970" cy="2245360"/>
          </a:xfrm>
          <a:prstGeom prst="rect">
            <a:avLst/>
          </a:prstGeom>
        </p:spPr>
        <p:txBody>
          <a:bodyPr wrap="none">
            <a:spAutoFit/>
          </a:bodyPr>
          <a:lstStyle/>
          <a:p>
            <a:r>
              <a:rPr lang="en-US" altLang="zh-CN" sz="2800" b="1" dirty="0">
                <a:solidFill>
                  <a:schemeClr val="dk1"/>
                </a:solidFill>
                <a:latin typeface="黑体" panose="02010609060101010101" pitchFamily="49" charset="-122"/>
                <a:ea typeface="黑体" panose="02010609060101010101" pitchFamily="49" charset="-122"/>
                <a:cs typeface="黑体" panose="02010609060101010101" pitchFamily="49" charset="-122"/>
              </a:rPr>
              <a:t>1.</a:t>
            </a:r>
            <a:r>
              <a:rPr lang="zh-CN" altLang="en-US" sz="2800" b="1" dirty="0">
                <a:solidFill>
                  <a:schemeClr val="dk1"/>
                </a:solidFill>
                <a:latin typeface="黑体" panose="02010609060101010101" pitchFamily="49" charset="-122"/>
                <a:ea typeface="黑体" panose="02010609060101010101" pitchFamily="49" charset="-122"/>
                <a:cs typeface="黑体" panose="02010609060101010101" pitchFamily="49" charset="-122"/>
              </a:rPr>
              <a:t>自耦变压器只适用于</a:t>
            </a:r>
            <a:r>
              <a:rPr lang="en-US" altLang="zh-CN" sz="2800" b="1" dirty="0">
                <a:solidFill>
                  <a:schemeClr val="dk1"/>
                </a:solidFill>
                <a:latin typeface="黑体" panose="02010609060101010101" pitchFamily="49" charset="-122"/>
                <a:ea typeface="黑体" panose="02010609060101010101" pitchFamily="49" charset="-122"/>
                <a:cs typeface="黑体" panose="02010609060101010101" pitchFamily="49" charset="-122"/>
              </a:rPr>
              <a:t>(           )</a:t>
            </a:r>
            <a:r>
              <a:rPr lang="zh-CN" altLang="en-US" sz="2800" b="1" dirty="0">
                <a:solidFill>
                  <a:schemeClr val="dk1"/>
                </a:solidFill>
                <a:latin typeface="黑体" panose="02010609060101010101" pitchFamily="49" charset="-122"/>
                <a:ea typeface="黑体" panose="02010609060101010101" pitchFamily="49" charset="-122"/>
                <a:cs typeface="黑体" panose="02010609060101010101" pitchFamily="49" charset="-122"/>
              </a:rPr>
              <a:t>。</a:t>
            </a:r>
            <a:endParaRPr lang="en-US" altLang="zh-CN" sz="2800" b="1"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endParaRPr lang="en-US" altLang="zh-CN" sz="2800" b="1"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r>
              <a:rPr lang="en-US" altLang="zh-CN" sz="2800" b="1" dirty="0">
                <a:solidFill>
                  <a:schemeClr val="dk1"/>
                </a:solidFill>
                <a:latin typeface="黑体" panose="02010609060101010101" pitchFamily="49" charset="-122"/>
                <a:ea typeface="黑体" panose="02010609060101010101" pitchFamily="49" charset="-122"/>
                <a:cs typeface="黑体" panose="02010609060101010101" pitchFamily="49" charset="-122"/>
              </a:rPr>
              <a:t>A.</a:t>
            </a:r>
            <a:r>
              <a:rPr lang="zh-CN" altLang="en-US" sz="2800" b="1" dirty="0">
                <a:solidFill>
                  <a:schemeClr val="dk1"/>
                </a:solidFill>
                <a:latin typeface="黑体" panose="02010609060101010101" pitchFamily="49" charset="-122"/>
                <a:ea typeface="黑体" panose="02010609060101010101" pitchFamily="49" charset="-122"/>
                <a:cs typeface="黑体" panose="02010609060101010101" pitchFamily="49" charset="-122"/>
              </a:rPr>
              <a:t>高压供电系统</a:t>
            </a:r>
            <a:endParaRPr lang="en-US" altLang="zh-CN" sz="2800" b="1"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r>
              <a:rPr lang="en-US" altLang="zh-CN" sz="2800" b="1" dirty="0">
                <a:solidFill>
                  <a:schemeClr val="dk1"/>
                </a:solidFill>
                <a:latin typeface="黑体" panose="02010609060101010101" pitchFamily="49" charset="-122"/>
                <a:ea typeface="黑体" panose="02010609060101010101" pitchFamily="49" charset="-122"/>
                <a:cs typeface="黑体" panose="02010609060101010101" pitchFamily="49" charset="-122"/>
              </a:rPr>
              <a:t>B.</a:t>
            </a:r>
            <a:r>
              <a:rPr lang="zh-CN" altLang="en-US" sz="2800" b="1" dirty="0">
                <a:solidFill>
                  <a:schemeClr val="dk1"/>
                </a:solidFill>
                <a:latin typeface="黑体" panose="02010609060101010101" pitchFamily="49" charset="-122"/>
                <a:ea typeface="黑体" panose="02010609060101010101" pitchFamily="49" charset="-122"/>
                <a:cs typeface="黑体" panose="02010609060101010101" pitchFamily="49" charset="-122"/>
              </a:rPr>
              <a:t>低压供电系统</a:t>
            </a:r>
            <a:endParaRPr lang="en-US" altLang="zh-CN" sz="2800" b="1"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r>
              <a:rPr lang="en-US" altLang="zh-CN" sz="2800" b="1" dirty="0">
                <a:solidFill>
                  <a:schemeClr val="dk1"/>
                </a:solidFill>
                <a:latin typeface="黑体" panose="02010609060101010101" pitchFamily="49" charset="-122"/>
                <a:ea typeface="黑体" panose="02010609060101010101" pitchFamily="49" charset="-122"/>
                <a:cs typeface="黑体" panose="02010609060101010101" pitchFamily="49" charset="-122"/>
              </a:rPr>
              <a:t>C.</a:t>
            </a:r>
            <a:r>
              <a:rPr lang="zh-CN" altLang="en-US" sz="2800" b="1" dirty="0">
                <a:solidFill>
                  <a:schemeClr val="dk1"/>
                </a:solidFill>
                <a:latin typeface="黑体" panose="02010609060101010101" pitchFamily="49" charset="-122"/>
                <a:ea typeface="黑体" panose="02010609060101010101" pitchFamily="49" charset="-122"/>
                <a:cs typeface="黑体" panose="02010609060101010101" pitchFamily="49" charset="-122"/>
              </a:rPr>
              <a:t>高、低压供电系统</a:t>
            </a:r>
          </a:p>
        </p:txBody>
      </p:sp>
      <p:grpSp>
        <p:nvGrpSpPr>
          <p:cNvPr id="8" name="组合 7"/>
          <p:cNvGrpSpPr/>
          <p:nvPr/>
        </p:nvGrpSpPr>
        <p:grpSpPr>
          <a:xfrm>
            <a:off x="104140" y="361315"/>
            <a:ext cx="9046210" cy="460375"/>
            <a:chOff x="164" y="569"/>
            <a:chExt cx="14246" cy="725"/>
          </a:xfrm>
        </p:grpSpPr>
        <p:sp>
          <p:nvSpPr>
            <p:cNvPr id="13" name="文本框 12"/>
            <p:cNvSpPr txBox="1"/>
            <p:nvPr/>
          </p:nvSpPr>
          <p:spPr>
            <a:xfrm>
              <a:off x="164" y="569"/>
              <a:ext cx="12276" cy="725"/>
            </a:xfrm>
            <a:prstGeom prst="rect">
              <a:avLst/>
            </a:prstGeom>
            <a:noFill/>
          </p:spPr>
          <p:txBody>
            <a:bodyPr wrap="square" rtlCol="0" anchor="t">
              <a:spAutoFit/>
            </a:bodyPr>
            <a:lstStyle/>
            <a:p>
              <a:pPr>
                <a:spcBef>
                  <a:spcPct val="50000"/>
                </a:spcBef>
              </a:pPr>
              <a:r>
                <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单元6</a:t>
              </a:r>
              <a:r>
                <a:rPr kumimoji="1" lang="en-US" altLang="zh-CN"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特殊变压器</a:t>
              </a:r>
            </a:p>
          </p:txBody>
        </p:sp>
        <p:grpSp>
          <p:nvGrpSpPr>
            <p:cNvPr id="22" name="组合 21"/>
            <p:cNvGrpSpPr/>
            <p:nvPr/>
          </p:nvGrpSpPr>
          <p:grpSpPr>
            <a:xfrm>
              <a:off x="6546" y="653"/>
              <a:ext cx="7864" cy="640"/>
              <a:chOff x="6546" y="653"/>
              <a:chExt cx="7864" cy="640"/>
            </a:xfrm>
          </p:grpSpPr>
          <p:grpSp>
            <p:nvGrpSpPr>
              <p:cNvPr id="23" name="组合 22"/>
              <p:cNvGrpSpPr/>
              <p:nvPr/>
            </p:nvGrpSpPr>
            <p:grpSpPr>
              <a:xfrm>
                <a:off x="6546" y="653"/>
                <a:ext cx="7865" cy="628"/>
                <a:chOff x="4774" y="800"/>
                <a:chExt cx="7865" cy="628"/>
              </a:xfrm>
            </p:grpSpPr>
            <p:sp>
              <p:nvSpPr>
                <p:cNvPr id="24" name="文本框 23"/>
                <p:cNvSpPr txBox="1"/>
                <p:nvPr/>
              </p:nvSpPr>
              <p:spPr>
                <a:xfrm>
                  <a:off x="6743" y="800"/>
                  <a:ext cx="1984" cy="628"/>
                </a:xfrm>
                <a:prstGeom prst="rect">
                  <a:avLst/>
                </a:prstGeom>
                <a:solidFill>
                  <a:srgbClr val="007AAE"/>
                </a:solidFill>
              </p:spPr>
              <p:style>
                <a:lnRef idx="0">
                  <a:srgbClr val="FFFFFF"/>
                </a:lnRef>
                <a:fillRef idx="2">
                  <a:schemeClr val="accent1"/>
                </a:fillRef>
                <a:effectRef idx="0">
                  <a:srgbClr val="FFFFFF"/>
                </a:effectRef>
                <a:fontRef idx="minor">
                  <a:schemeClr val="lt1"/>
                </a:fontRef>
              </p:style>
              <p:txBody>
                <a:bodyPr wrap="square" rtlCol="0">
                  <a:spAutoFit/>
                </a:bodyPr>
                <a:lstStyle/>
                <a:p>
                  <a:pPr algn="ctr"/>
                  <a:r>
                    <a:rPr lang="zh-CN" altLang="en-US" sz="2000" b="1">
                      <a:latin typeface="黑体" panose="02010609060101010101" pitchFamily="49" charset="-122"/>
                      <a:ea typeface="黑体" panose="02010609060101010101" pitchFamily="49" charset="-122"/>
                    </a:rPr>
                    <a:t>讲授新知</a:t>
                  </a:r>
                </a:p>
              </p:txBody>
            </p:sp>
            <p:sp>
              <p:nvSpPr>
                <p:cNvPr id="25" name="文本框 24"/>
                <p:cNvSpPr txBox="1"/>
                <p:nvPr/>
              </p:nvSpPr>
              <p:spPr>
                <a:xfrm>
                  <a:off x="8699"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课堂小结</a:t>
                  </a:r>
                </a:p>
              </p:txBody>
            </p:sp>
            <p:sp>
              <p:nvSpPr>
                <p:cNvPr id="26" name="文本框 25"/>
                <p:cNvSpPr txBox="1"/>
                <p:nvPr/>
              </p:nvSpPr>
              <p:spPr>
                <a:xfrm>
                  <a:off x="10655"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课后作业</a:t>
                  </a:r>
                </a:p>
              </p:txBody>
            </p:sp>
            <p:sp>
              <p:nvSpPr>
                <p:cNvPr id="27" name="文本框 26"/>
                <p:cNvSpPr txBox="1"/>
                <p:nvPr/>
              </p:nvSpPr>
              <p:spPr>
                <a:xfrm>
                  <a:off x="4774" y="800"/>
                  <a:ext cx="1984" cy="628"/>
                </a:xfrm>
                <a:prstGeom prst="rect">
                  <a:avLst/>
                </a:prstGeom>
                <a:ln>
                  <a:noFill/>
                </a:ln>
              </p:spPr>
              <p:style>
                <a:lnRef idx="3">
                  <a:schemeClr val="accent4"/>
                </a:lnRef>
                <a:fillRef idx="0">
                  <a:srgbClr val="FFFFFF"/>
                </a:fillRef>
                <a:effectRef idx="0">
                  <a:srgbClr val="FFFFFF"/>
                </a:effectRef>
                <a:fontRef idx="minor">
                  <a:schemeClr val="tx1"/>
                </a:fontRef>
              </p:style>
              <p:txBody>
                <a:bodyPr wrap="square" rtlCol="0">
                  <a:spAutoFit/>
                </a:bodyPr>
                <a:lstStyle/>
                <a:p>
                  <a:pPr algn="ctr"/>
                  <a:r>
                    <a:rPr lang="zh-CN" altLang="en-US" sz="2000" b="1">
                      <a:solidFill>
                        <a:schemeClr val="tx1"/>
                      </a:solidFill>
                      <a:latin typeface="黑体" panose="02010609060101010101" pitchFamily="49" charset="-122"/>
                      <a:ea typeface="黑体" panose="02010609060101010101" pitchFamily="49" charset="-122"/>
                    </a:rPr>
                    <a:t>课堂导入</a:t>
                  </a:r>
                </a:p>
              </p:txBody>
            </p:sp>
          </p:grpSp>
          <p:cxnSp>
            <p:nvCxnSpPr>
              <p:cNvPr id="28" name="直接连接符 27"/>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grpSp>
    </p:spTree>
    <p:custDataLst>
      <p:tags r:id="rId1"/>
    </p:custData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blipFill rotWithShape="1">
          <a:blip r:embed="rId4"/>
          <a:stretch>
            <a:fillRect/>
          </a:stretch>
        </a:blipFill>
        <a:effectLst/>
      </p:bgPr>
    </p:bg>
    <p:spTree>
      <p:nvGrpSpPr>
        <p:cNvPr id="1" name=""/>
        <p:cNvGrpSpPr/>
        <p:nvPr/>
      </p:nvGrpSpPr>
      <p:grpSpPr>
        <a:xfrm>
          <a:off x="0" y="0"/>
          <a:ext cx="0" cy="0"/>
          <a:chOff x="0" y="0"/>
          <a:chExt cx="0" cy="0"/>
        </a:xfrm>
      </p:grpSpPr>
      <p:sp>
        <p:nvSpPr>
          <p:cNvPr id="4" name="矩形 3"/>
          <p:cNvSpPr/>
          <p:nvPr>
            <p:custDataLst>
              <p:tags r:id="rId2"/>
            </p:custDataLst>
          </p:nvPr>
        </p:nvSpPr>
        <p:spPr>
          <a:xfrm>
            <a:off x="801414" y="2019690"/>
            <a:ext cx="7891306" cy="2676525"/>
          </a:xfrm>
          <a:prstGeom prst="rect">
            <a:avLst/>
          </a:prstGeom>
        </p:spPr>
        <p:txBody>
          <a:bodyPr wrap="square">
            <a:spAutoFit/>
          </a:bodyPr>
          <a:lstStyle/>
          <a:p>
            <a:r>
              <a:rPr lang="en-US" altLang="zh-CN" sz="2800" b="1" dirty="0">
                <a:solidFill>
                  <a:schemeClr val="dk1"/>
                </a:solidFill>
                <a:latin typeface="黑体" panose="02010609060101010101" pitchFamily="49" charset="-122"/>
                <a:ea typeface="黑体" panose="02010609060101010101" pitchFamily="49" charset="-122"/>
                <a:cs typeface="黑体" panose="02010609060101010101" pitchFamily="49" charset="-122"/>
              </a:rPr>
              <a:t>2.</a:t>
            </a:r>
            <a:r>
              <a:rPr lang="zh-CN" altLang="en-US" sz="2800" b="1" dirty="0">
                <a:solidFill>
                  <a:schemeClr val="dk1"/>
                </a:solidFill>
                <a:latin typeface="黑体" panose="02010609060101010101" pitchFamily="49" charset="-122"/>
                <a:ea typeface="黑体" panose="02010609060101010101" pitchFamily="49" charset="-122"/>
                <a:cs typeface="黑体" panose="02010609060101010101" pitchFamily="49" charset="-122"/>
              </a:rPr>
              <a:t>以下可以作为电流的检测、控制及保护器件的是</a:t>
            </a:r>
            <a:r>
              <a:rPr lang="en-US" altLang="zh-CN" sz="2800" b="1" dirty="0">
                <a:solidFill>
                  <a:schemeClr val="dk1"/>
                </a:solidFill>
                <a:latin typeface="黑体" panose="02010609060101010101" pitchFamily="49" charset="-122"/>
                <a:ea typeface="黑体" panose="02010609060101010101" pitchFamily="49" charset="-122"/>
                <a:cs typeface="黑体" panose="02010609060101010101" pitchFamily="49" charset="-122"/>
              </a:rPr>
              <a:t>(           )</a:t>
            </a:r>
            <a:r>
              <a:rPr lang="zh-CN" altLang="en-US" sz="2800" b="1" dirty="0">
                <a:solidFill>
                  <a:schemeClr val="dk1"/>
                </a:solidFill>
                <a:latin typeface="黑体" panose="02010609060101010101" pitchFamily="49" charset="-122"/>
                <a:ea typeface="黑体" panose="02010609060101010101" pitchFamily="49" charset="-122"/>
                <a:cs typeface="黑体" panose="02010609060101010101" pitchFamily="49" charset="-122"/>
              </a:rPr>
              <a:t>。</a:t>
            </a:r>
            <a:endParaRPr lang="en-US" altLang="zh-CN" sz="2800" b="1"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endParaRPr lang="en-US" altLang="zh-CN" sz="2800" b="1"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r>
              <a:rPr lang="en-US" altLang="zh-CN" sz="2800" b="1" dirty="0">
                <a:solidFill>
                  <a:schemeClr val="dk1"/>
                </a:solidFill>
                <a:latin typeface="黑体" panose="02010609060101010101" pitchFamily="49" charset="-122"/>
                <a:ea typeface="黑体" panose="02010609060101010101" pitchFamily="49" charset="-122"/>
                <a:cs typeface="黑体" panose="02010609060101010101" pitchFamily="49" charset="-122"/>
              </a:rPr>
              <a:t>A.</a:t>
            </a:r>
            <a:r>
              <a:rPr lang="zh-CN" altLang="en-US" sz="2800" b="1" dirty="0">
                <a:solidFill>
                  <a:schemeClr val="dk1"/>
                </a:solidFill>
                <a:latin typeface="黑体" panose="02010609060101010101" pitchFamily="49" charset="-122"/>
                <a:ea typeface="黑体" panose="02010609060101010101" pitchFamily="49" charset="-122"/>
                <a:cs typeface="黑体" panose="02010609060101010101" pitchFamily="49" charset="-122"/>
              </a:rPr>
              <a:t>自耦变压器</a:t>
            </a:r>
            <a:endParaRPr lang="en-US" altLang="zh-CN" sz="2800" b="1"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r>
              <a:rPr lang="en-US" altLang="zh-CN" sz="2800" b="1" dirty="0">
                <a:solidFill>
                  <a:schemeClr val="dk1"/>
                </a:solidFill>
                <a:latin typeface="黑体" panose="02010609060101010101" pitchFamily="49" charset="-122"/>
                <a:ea typeface="黑体" panose="02010609060101010101" pitchFamily="49" charset="-122"/>
                <a:cs typeface="黑体" panose="02010609060101010101" pitchFamily="49" charset="-122"/>
              </a:rPr>
              <a:t>B.</a:t>
            </a:r>
            <a:r>
              <a:rPr lang="zh-CN" altLang="en-US" sz="2800" b="1" dirty="0">
                <a:solidFill>
                  <a:schemeClr val="dk1"/>
                </a:solidFill>
                <a:latin typeface="黑体" panose="02010609060101010101" pitchFamily="49" charset="-122"/>
                <a:ea typeface="黑体" panose="02010609060101010101" pitchFamily="49" charset="-122"/>
                <a:cs typeface="黑体" panose="02010609060101010101" pitchFamily="49" charset="-122"/>
              </a:rPr>
              <a:t>电压互感器</a:t>
            </a:r>
            <a:endParaRPr lang="en-US" altLang="zh-CN" sz="2800" b="1"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r>
              <a:rPr lang="en-US" altLang="zh-CN" sz="2800" b="1" dirty="0">
                <a:solidFill>
                  <a:schemeClr val="dk1"/>
                </a:solidFill>
                <a:latin typeface="黑体" panose="02010609060101010101" pitchFamily="49" charset="-122"/>
                <a:ea typeface="黑体" panose="02010609060101010101" pitchFamily="49" charset="-122"/>
                <a:cs typeface="黑体" panose="02010609060101010101" pitchFamily="49" charset="-122"/>
              </a:rPr>
              <a:t>C.</a:t>
            </a:r>
            <a:r>
              <a:rPr lang="zh-CN" altLang="en-US" sz="2800" b="1" dirty="0">
                <a:solidFill>
                  <a:schemeClr val="dk1"/>
                </a:solidFill>
                <a:latin typeface="黑体" panose="02010609060101010101" pitchFamily="49" charset="-122"/>
                <a:ea typeface="黑体" panose="02010609060101010101" pitchFamily="49" charset="-122"/>
                <a:cs typeface="黑体" panose="02010609060101010101" pitchFamily="49" charset="-122"/>
              </a:rPr>
              <a:t>电流互感器</a:t>
            </a:r>
          </a:p>
        </p:txBody>
      </p:sp>
      <p:grpSp>
        <p:nvGrpSpPr>
          <p:cNvPr id="8" name="组合 7"/>
          <p:cNvGrpSpPr/>
          <p:nvPr/>
        </p:nvGrpSpPr>
        <p:grpSpPr>
          <a:xfrm>
            <a:off x="104140" y="361315"/>
            <a:ext cx="9046210" cy="460375"/>
            <a:chOff x="164" y="569"/>
            <a:chExt cx="14246" cy="725"/>
          </a:xfrm>
        </p:grpSpPr>
        <p:sp>
          <p:nvSpPr>
            <p:cNvPr id="13" name="文本框 12"/>
            <p:cNvSpPr txBox="1"/>
            <p:nvPr/>
          </p:nvSpPr>
          <p:spPr>
            <a:xfrm>
              <a:off x="164" y="569"/>
              <a:ext cx="12276" cy="725"/>
            </a:xfrm>
            <a:prstGeom prst="rect">
              <a:avLst/>
            </a:prstGeom>
            <a:noFill/>
          </p:spPr>
          <p:txBody>
            <a:bodyPr wrap="square" rtlCol="0" anchor="t">
              <a:spAutoFit/>
            </a:bodyPr>
            <a:lstStyle/>
            <a:p>
              <a:pPr>
                <a:spcBef>
                  <a:spcPct val="50000"/>
                </a:spcBef>
              </a:pPr>
              <a:r>
                <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单元6</a:t>
              </a:r>
              <a:r>
                <a:rPr kumimoji="1" lang="en-US" altLang="zh-CN"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特殊变压器</a:t>
              </a:r>
            </a:p>
          </p:txBody>
        </p:sp>
        <p:grpSp>
          <p:nvGrpSpPr>
            <p:cNvPr id="22" name="组合 21"/>
            <p:cNvGrpSpPr/>
            <p:nvPr/>
          </p:nvGrpSpPr>
          <p:grpSpPr>
            <a:xfrm>
              <a:off x="6546" y="653"/>
              <a:ext cx="7864" cy="640"/>
              <a:chOff x="6546" y="653"/>
              <a:chExt cx="7864" cy="640"/>
            </a:xfrm>
          </p:grpSpPr>
          <p:grpSp>
            <p:nvGrpSpPr>
              <p:cNvPr id="23" name="组合 22"/>
              <p:cNvGrpSpPr/>
              <p:nvPr/>
            </p:nvGrpSpPr>
            <p:grpSpPr>
              <a:xfrm>
                <a:off x="6546" y="653"/>
                <a:ext cx="7865" cy="628"/>
                <a:chOff x="4774" y="800"/>
                <a:chExt cx="7865" cy="628"/>
              </a:xfrm>
            </p:grpSpPr>
            <p:sp>
              <p:nvSpPr>
                <p:cNvPr id="24" name="文本框 23"/>
                <p:cNvSpPr txBox="1"/>
                <p:nvPr/>
              </p:nvSpPr>
              <p:spPr>
                <a:xfrm>
                  <a:off x="6743" y="800"/>
                  <a:ext cx="1984" cy="628"/>
                </a:xfrm>
                <a:prstGeom prst="rect">
                  <a:avLst/>
                </a:prstGeom>
                <a:solidFill>
                  <a:srgbClr val="007AAE"/>
                </a:solidFill>
              </p:spPr>
              <p:style>
                <a:lnRef idx="0">
                  <a:srgbClr val="FFFFFF"/>
                </a:lnRef>
                <a:fillRef idx="2">
                  <a:schemeClr val="accent1"/>
                </a:fillRef>
                <a:effectRef idx="0">
                  <a:srgbClr val="FFFFFF"/>
                </a:effectRef>
                <a:fontRef idx="minor">
                  <a:schemeClr val="lt1"/>
                </a:fontRef>
              </p:style>
              <p:txBody>
                <a:bodyPr wrap="square" rtlCol="0">
                  <a:spAutoFit/>
                </a:bodyPr>
                <a:lstStyle/>
                <a:p>
                  <a:pPr algn="ctr"/>
                  <a:r>
                    <a:rPr lang="zh-CN" altLang="en-US" sz="2000" b="1">
                      <a:latin typeface="黑体" panose="02010609060101010101" pitchFamily="49" charset="-122"/>
                      <a:ea typeface="黑体" panose="02010609060101010101" pitchFamily="49" charset="-122"/>
                    </a:rPr>
                    <a:t>讲授新知</a:t>
                  </a:r>
                </a:p>
              </p:txBody>
            </p:sp>
            <p:sp>
              <p:nvSpPr>
                <p:cNvPr id="25" name="文本框 24"/>
                <p:cNvSpPr txBox="1"/>
                <p:nvPr/>
              </p:nvSpPr>
              <p:spPr>
                <a:xfrm>
                  <a:off x="8699"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课堂小结</a:t>
                  </a:r>
                </a:p>
              </p:txBody>
            </p:sp>
            <p:sp>
              <p:nvSpPr>
                <p:cNvPr id="26" name="文本框 25"/>
                <p:cNvSpPr txBox="1"/>
                <p:nvPr/>
              </p:nvSpPr>
              <p:spPr>
                <a:xfrm>
                  <a:off x="10655"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课后作业</a:t>
                  </a:r>
                </a:p>
              </p:txBody>
            </p:sp>
            <p:sp>
              <p:nvSpPr>
                <p:cNvPr id="27" name="文本框 26"/>
                <p:cNvSpPr txBox="1"/>
                <p:nvPr/>
              </p:nvSpPr>
              <p:spPr>
                <a:xfrm>
                  <a:off x="4774" y="800"/>
                  <a:ext cx="1984" cy="628"/>
                </a:xfrm>
                <a:prstGeom prst="rect">
                  <a:avLst/>
                </a:prstGeom>
                <a:ln>
                  <a:noFill/>
                </a:ln>
              </p:spPr>
              <p:style>
                <a:lnRef idx="3">
                  <a:schemeClr val="accent4"/>
                </a:lnRef>
                <a:fillRef idx="0">
                  <a:srgbClr val="FFFFFF"/>
                </a:fillRef>
                <a:effectRef idx="0">
                  <a:srgbClr val="FFFFFF"/>
                </a:effectRef>
                <a:fontRef idx="minor">
                  <a:schemeClr val="tx1"/>
                </a:fontRef>
              </p:style>
              <p:txBody>
                <a:bodyPr wrap="square" rtlCol="0">
                  <a:spAutoFit/>
                </a:bodyPr>
                <a:lstStyle/>
                <a:p>
                  <a:pPr algn="ctr"/>
                  <a:r>
                    <a:rPr lang="zh-CN" altLang="en-US" sz="2000" b="1">
                      <a:solidFill>
                        <a:schemeClr val="tx1"/>
                      </a:solidFill>
                      <a:latin typeface="黑体" panose="02010609060101010101" pitchFamily="49" charset="-122"/>
                      <a:ea typeface="黑体" panose="02010609060101010101" pitchFamily="49" charset="-122"/>
                    </a:rPr>
                    <a:t>课堂导入</a:t>
                  </a:r>
                </a:p>
              </p:txBody>
            </p:sp>
          </p:grpSp>
          <p:cxnSp>
            <p:nvCxnSpPr>
              <p:cNvPr id="28" name="直接连接符 27"/>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grpSp>
    </p:spTree>
    <p:custDataLst>
      <p:tags r:id="rId1"/>
    </p:custData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blipFill rotWithShape="1">
          <a:blip r:embed="rId4"/>
          <a:stretch>
            <a:fillRect/>
          </a:stretch>
        </a:blipFill>
        <a:effectLst/>
      </p:bgPr>
    </p:bg>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5"/>
          <a:srcRect/>
          <a:stretch>
            <a:fillRect/>
          </a:stretch>
        </p:blipFill>
        <p:spPr bwMode="auto">
          <a:xfrm>
            <a:off x="3665650" y="2456089"/>
            <a:ext cx="1768249" cy="17924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146" name="Rectangle 2"/>
          <p:cNvSpPr>
            <a:spLocks noGrp="1"/>
          </p:cNvSpPr>
          <p:nvPr>
            <p:custDataLst>
              <p:tags r:id="rId2"/>
            </p:custDataLst>
          </p:nvPr>
        </p:nvSpPr>
        <p:spPr>
          <a:xfrm>
            <a:off x="123190" y="4803140"/>
            <a:ext cx="8940800" cy="984885"/>
          </a:xfrm>
          <a:prstGeom prst="rect">
            <a:avLst/>
          </a:prstGeom>
          <a:noFill/>
          <a:ln>
            <a:noFill/>
          </a:ln>
        </p:spPr>
        <p:txBody>
          <a:bodyPr vert="horz" wrap="square" lIns="91440" tIns="45720" rIns="91440" bIns="45720" numCol="1" anchor="ctr" anchorCtr="0" compatLnSpc="1"/>
          <a:lstStyle>
            <a:lvl1pPr algn="ctr" defTabSz="457200" rtl="0" eaLnBrk="0" fontAlgn="base" hangingPunct="0">
              <a:spcBef>
                <a:spcPct val="0"/>
              </a:spcBef>
              <a:spcAft>
                <a:spcPct val="0"/>
              </a:spcAft>
              <a:defRPr sz="4400" kern="1200">
                <a:solidFill>
                  <a:schemeClr val="tx1"/>
                </a:solidFill>
                <a:latin typeface="+mj-lt"/>
                <a:ea typeface="+mj-ea"/>
                <a:cs typeface="+mj-cs"/>
              </a:defRPr>
            </a:lvl1pPr>
            <a:lvl2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2pPr>
            <a:lvl3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3pPr>
            <a:lvl4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4pPr>
            <a:lvl5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5pPr>
            <a:lvl6pPr marL="4572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6pPr>
            <a:lvl7pPr marL="9144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7pPr>
            <a:lvl8pPr marL="13716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8pPr>
            <a:lvl9pPr marL="18288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9pPr>
          </a:lstStyle>
          <a:p>
            <a:pPr>
              <a:spcBef>
                <a:spcPct val="50000"/>
              </a:spcBef>
            </a:pPr>
            <a:r>
              <a:rPr kumimoji="1" lang="zh-CN" altLang="en-US" sz="3600" b="1" dirty="0">
                <a:solidFill>
                  <a:schemeClr val="dk1">
                    <a:lumMod val="85000"/>
                    <a:lumOff val="15000"/>
                  </a:schemeClr>
                </a:solidFill>
                <a:latin typeface="黑体" panose="02010609060101010101" pitchFamily="49" charset="-122"/>
                <a:ea typeface="黑体" panose="02010609060101010101" pitchFamily="49" charset="-122"/>
              </a:rPr>
              <a:t>随堂练习</a:t>
            </a:r>
          </a:p>
        </p:txBody>
      </p:sp>
      <p:grpSp>
        <p:nvGrpSpPr>
          <p:cNvPr id="8" name="组合 7"/>
          <p:cNvGrpSpPr/>
          <p:nvPr/>
        </p:nvGrpSpPr>
        <p:grpSpPr>
          <a:xfrm>
            <a:off x="104140" y="361315"/>
            <a:ext cx="9046210" cy="460375"/>
            <a:chOff x="164" y="569"/>
            <a:chExt cx="14246" cy="725"/>
          </a:xfrm>
        </p:grpSpPr>
        <p:sp>
          <p:nvSpPr>
            <p:cNvPr id="13" name="文本框 12"/>
            <p:cNvSpPr txBox="1"/>
            <p:nvPr/>
          </p:nvSpPr>
          <p:spPr>
            <a:xfrm>
              <a:off x="164" y="569"/>
              <a:ext cx="12276" cy="725"/>
            </a:xfrm>
            <a:prstGeom prst="rect">
              <a:avLst/>
            </a:prstGeom>
            <a:noFill/>
          </p:spPr>
          <p:txBody>
            <a:bodyPr wrap="square" rtlCol="0" anchor="t">
              <a:spAutoFit/>
            </a:bodyPr>
            <a:lstStyle/>
            <a:p>
              <a:pPr>
                <a:spcBef>
                  <a:spcPct val="50000"/>
                </a:spcBef>
              </a:pPr>
              <a:r>
                <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单元6</a:t>
              </a:r>
              <a:r>
                <a:rPr kumimoji="1" lang="en-US" altLang="zh-CN"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特殊变压器</a:t>
              </a:r>
            </a:p>
          </p:txBody>
        </p:sp>
        <p:grpSp>
          <p:nvGrpSpPr>
            <p:cNvPr id="22" name="组合 21"/>
            <p:cNvGrpSpPr/>
            <p:nvPr/>
          </p:nvGrpSpPr>
          <p:grpSpPr>
            <a:xfrm>
              <a:off x="6546" y="653"/>
              <a:ext cx="7864" cy="640"/>
              <a:chOff x="6546" y="653"/>
              <a:chExt cx="7864" cy="640"/>
            </a:xfrm>
          </p:grpSpPr>
          <p:grpSp>
            <p:nvGrpSpPr>
              <p:cNvPr id="23" name="组合 22"/>
              <p:cNvGrpSpPr/>
              <p:nvPr/>
            </p:nvGrpSpPr>
            <p:grpSpPr>
              <a:xfrm>
                <a:off x="6546" y="653"/>
                <a:ext cx="7865" cy="628"/>
                <a:chOff x="4774" y="800"/>
                <a:chExt cx="7865" cy="628"/>
              </a:xfrm>
            </p:grpSpPr>
            <p:sp>
              <p:nvSpPr>
                <p:cNvPr id="24" name="文本框 23"/>
                <p:cNvSpPr txBox="1"/>
                <p:nvPr/>
              </p:nvSpPr>
              <p:spPr>
                <a:xfrm>
                  <a:off x="6743" y="800"/>
                  <a:ext cx="1984" cy="628"/>
                </a:xfrm>
                <a:prstGeom prst="rect">
                  <a:avLst/>
                </a:prstGeom>
                <a:solidFill>
                  <a:srgbClr val="007AAE"/>
                </a:solidFill>
              </p:spPr>
              <p:style>
                <a:lnRef idx="0">
                  <a:srgbClr val="FFFFFF"/>
                </a:lnRef>
                <a:fillRef idx="2">
                  <a:schemeClr val="accent1"/>
                </a:fillRef>
                <a:effectRef idx="0">
                  <a:srgbClr val="FFFFFF"/>
                </a:effectRef>
                <a:fontRef idx="minor">
                  <a:schemeClr val="lt1"/>
                </a:fontRef>
              </p:style>
              <p:txBody>
                <a:bodyPr wrap="square" rtlCol="0">
                  <a:spAutoFit/>
                </a:bodyPr>
                <a:lstStyle/>
                <a:p>
                  <a:pPr algn="ctr"/>
                  <a:r>
                    <a:rPr lang="zh-CN" altLang="en-US" sz="2000" b="1">
                      <a:latin typeface="黑体" panose="02010609060101010101" pitchFamily="49" charset="-122"/>
                      <a:ea typeface="黑体" panose="02010609060101010101" pitchFamily="49" charset="-122"/>
                    </a:rPr>
                    <a:t>讲授新知</a:t>
                  </a:r>
                </a:p>
              </p:txBody>
            </p:sp>
            <p:sp>
              <p:nvSpPr>
                <p:cNvPr id="25" name="文本框 24"/>
                <p:cNvSpPr txBox="1"/>
                <p:nvPr/>
              </p:nvSpPr>
              <p:spPr>
                <a:xfrm>
                  <a:off x="8699"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课堂小结</a:t>
                  </a:r>
                </a:p>
              </p:txBody>
            </p:sp>
            <p:sp>
              <p:nvSpPr>
                <p:cNvPr id="26" name="文本框 25"/>
                <p:cNvSpPr txBox="1"/>
                <p:nvPr/>
              </p:nvSpPr>
              <p:spPr>
                <a:xfrm>
                  <a:off x="10655"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课后作业</a:t>
                  </a:r>
                </a:p>
              </p:txBody>
            </p:sp>
            <p:sp>
              <p:nvSpPr>
                <p:cNvPr id="27" name="文本框 26"/>
                <p:cNvSpPr txBox="1"/>
                <p:nvPr/>
              </p:nvSpPr>
              <p:spPr>
                <a:xfrm>
                  <a:off x="4774" y="800"/>
                  <a:ext cx="1984" cy="628"/>
                </a:xfrm>
                <a:prstGeom prst="rect">
                  <a:avLst/>
                </a:prstGeom>
                <a:ln>
                  <a:noFill/>
                </a:ln>
              </p:spPr>
              <p:style>
                <a:lnRef idx="3">
                  <a:schemeClr val="accent4"/>
                </a:lnRef>
                <a:fillRef idx="0">
                  <a:srgbClr val="FFFFFF"/>
                </a:fillRef>
                <a:effectRef idx="0">
                  <a:srgbClr val="FFFFFF"/>
                </a:effectRef>
                <a:fontRef idx="minor">
                  <a:schemeClr val="tx1"/>
                </a:fontRef>
              </p:style>
              <p:txBody>
                <a:bodyPr wrap="square" rtlCol="0">
                  <a:spAutoFit/>
                </a:bodyPr>
                <a:lstStyle/>
                <a:p>
                  <a:pPr algn="ctr"/>
                  <a:r>
                    <a:rPr lang="zh-CN" altLang="en-US" sz="2000" b="1">
                      <a:solidFill>
                        <a:schemeClr val="tx1"/>
                      </a:solidFill>
                      <a:latin typeface="黑体" panose="02010609060101010101" pitchFamily="49" charset="-122"/>
                      <a:ea typeface="黑体" panose="02010609060101010101" pitchFamily="49" charset="-122"/>
                    </a:rPr>
                    <a:t>课堂导入</a:t>
                  </a:r>
                </a:p>
              </p:txBody>
            </p:sp>
          </p:grpSp>
          <p:cxnSp>
            <p:nvCxnSpPr>
              <p:cNvPr id="28" name="直接连接符 27"/>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grpSp>
    </p:spTree>
    <p:custDataLst>
      <p:tags r:id="rId1"/>
    </p:custData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blipFill rotWithShape="1">
          <a:blip r:embed="rId5"/>
          <a:stretch>
            <a:fillRect/>
          </a:stretch>
        </a:blipFill>
        <a:effectLst/>
      </p:bgPr>
    </p:bg>
    <p:spTree>
      <p:nvGrpSpPr>
        <p:cNvPr id="1" name=""/>
        <p:cNvGrpSpPr/>
        <p:nvPr/>
      </p:nvGrpSpPr>
      <p:grpSpPr>
        <a:xfrm>
          <a:off x="0" y="0"/>
          <a:ext cx="0" cy="0"/>
          <a:chOff x="0" y="0"/>
          <a:chExt cx="0" cy="0"/>
        </a:xfrm>
      </p:grpSpPr>
      <p:pic>
        <p:nvPicPr>
          <p:cNvPr id="10242" name="图片 6"/>
          <p:cNvPicPr>
            <a:picLocks noChangeAspect="1"/>
          </p:cNvPicPr>
          <p:nvPr/>
        </p:nvPicPr>
        <p:blipFill>
          <a:blip r:embed="rId6"/>
          <a:srcRect/>
          <a:stretch>
            <a:fillRect/>
          </a:stretch>
        </p:blipFill>
        <p:spPr bwMode="auto">
          <a:xfrm>
            <a:off x="0" y="0"/>
            <a:ext cx="9144000" cy="12134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098" name="Rectangle 3"/>
          <p:cNvSpPr>
            <a:spLocks noGrp="1"/>
          </p:cNvSpPr>
          <p:nvPr>
            <p:custDataLst>
              <p:tags r:id="rId2"/>
            </p:custDataLst>
          </p:nvPr>
        </p:nvSpPr>
        <p:spPr>
          <a:xfrm>
            <a:off x="405815" y="1308894"/>
            <a:ext cx="8229600" cy="646112"/>
          </a:xfrm>
          <a:prstGeom prst="rect">
            <a:avLst/>
          </a:prstGeom>
          <a:noFill/>
          <a:ln w="9525">
            <a:noFill/>
          </a:ln>
        </p:spPr>
        <p:txBody>
          <a:bodyPr vert="horz" wrap="square" lIns="91440" tIns="45720" rIns="91440" bIns="45720" anchor="t" anchorCtr="0"/>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ea typeface="+mn-ea"/>
              </a:defRPr>
            </a:lvl2pPr>
            <a:lvl3pPr marL="1143000" indent="-228600" algn="l" rtl="0" eaLnBrk="0" fontAlgn="base" hangingPunct="0">
              <a:spcBef>
                <a:spcPct val="20000"/>
              </a:spcBef>
              <a:spcAft>
                <a:spcPct val="0"/>
              </a:spcAft>
              <a:buChar char="•"/>
              <a:defRPr sz="2400">
                <a:solidFill>
                  <a:schemeClr val="tx1"/>
                </a:solidFill>
                <a:latin typeface="+mn-lt"/>
                <a:ea typeface="+mn-ea"/>
              </a:defRPr>
            </a:lvl3pPr>
            <a:lvl4pPr marL="1600200" indent="-228600" algn="l" rtl="0" eaLnBrk="0" fontAlgn="base" hangingPunct="0">
              <a:spcBef>
                <a:spcPct val="20000"/>
              </a:spcBef>
              <a:spcAft>
                <a:spcPct val="0"/>
              </a:spcAft>
              <a:buChar char="–"/>
              <a:defRPr sz="2000">
                <a:solidFill>
                  <a:schemeClr val="tx1"/>
                </a:solidFill>
                <a:latin typeface="+mn-lt"/>
                <a:ea typeface="+mn-ea"/>
              </a:defRPr>
            </a:lvl4pPr>
            <a:lvl5pPr marL="2057400" indent="-228600" algn="l" rtl="0" eaLnBrk="0" fontAlgn="base" hangingPunct="0">
              <a:spcBef>
                <a:spcPct val="20000"/>
              </a:spcBef>
              <a:spcAft>
                <a:spcPct val="0"/>
              </a:spcAft>
              <a:buChar char="»"/>
              <a:defRPr sz="2000">
                <a:solidFill>
                  <a:schemeClr val="tx1"/>
                </a:solidFill>
                <a:latin typeface="+mn-lt"/>
                <a:ea typeface="+mn-ea"/>
              </a:defRPr>
            </a:lvl5pPr>
            <a:lvl6pPr marL="2514600" indent="-228600" algn="l" rtl="0" fontAlgn="base">
              <a:spcBef>
                <a:spcPct val="20000"/>
              </a:spcBef>
              <a:spcAft>
                <a:spcPct val="0"/>
              </a:spcAft>
              <a:buChar char="»"/>
              <a:defRPr sz="2000">
                <a:solidFill>
                  <a:schemeClr val="tx1"/>
                </a:solidFill>
                <a:latin typeface="+mn-lt"/>
                <a:ea typeface="+mn-ea"/>
              </a:defRPr>
            </a:lvl6pPr>
            <a:lvl7pPr marL="2971800" indent="-228600" algn="l" rtl="0" fontAlgn="base">
              <a:spcBef>
                <a:spcPct val="20000"/>
              </a:spcBef>
              <a:spcAft>
                <a:spcPct val="0"/>
              </a:spcAft>
              <a:buChar char="»"/>
              <a:defRPr sz="2000">
                <a:solidFill>
                  <a:schemeClr val="tx1"/>
                </a:solidFill>
                <a:latin typeface="+mn-lt"/>
                <a:ea typeface="+mn-ea"/>
              </a:defRPr>
            </a:lvl7pPr>
            <a:lvl8pPr marL="3429000" indent="-228600" algn="l" rtl="0" fontAlgn="base">
              <a:spcBef>
                <a:spcPct val="20000"/>
              </a:spcBef>
              <a:spcAft>
                <a:spcPct val="0"/>
              </a:spcAft>
              <a:buChar char="»"/>
              <a:defRPr sz="2000">
                <a:solidFill>
                  <a:schemeClr val="tx1"/>
                </a:solidFill>
                <a:latin typeface="+mn-lt"/>
                <a:ea typeface="+mn-ea"/>
              </a:defRPr>
            </a:lvl8pPr>
            <a:lvl9pPr marL="3886200" indent="-228600" algn="l" rtl="0" fontAlgn="base">
              <a:spcBef>
                <a:spcPct val="20000"/>
              </a:spcBef>
              <a:spcAft>
                <a:spcPct val="0"/>
              </a:spcAft>
              <a:buChar char="»"/>
              <a:defRPr sz="2000">
                <a:solidFill>
                  <a:schemeClr val="tx1"/>
                </a:solidFill>
                <a:latin typeface="+mn-lt"/>
                <a:ea typeface="+mn-ea"/>
              </a:defRPr>
            </a:lvl9pPr>
          </a:lstStyle>
          <a:p>
            <a:pPr eaLnBrk="1" hangingPunct="1"/>
            <a:r>
              <a:rPr lang="zh-CN" altLang="en-US" b="1" i="1" dirty="0">
                <a:solidFill>
                  <a:schemeClr val="dk1">
                    <a:lumMod val="85000"/>
                    <a:lumOff val="15000"/>
                  </a:schemeClr>
                </a:solidFill>
                <a:latin typeface="黑体" panose="02010609060101010101" pitchFamily="49" charset="-122"/>
                <a:ea typeface="黑体" panose="02010609060101010101" pitchFamily="49" charset="-122"/>
              </a:rPr>
              <a:t>先导案例解决</a:t>
            </a:r>
          </a:p>
        </p:txBody>
      </p:sp>
      <p:sp>
        <p:nvSpPr>
          <p:cNvPr id="17" name="矩形 16"/>
          <p:cNvSpPr/>
          <p:nvPr>
            <p:custDataLst>
              <p:tags r:id="rId3"/>
            </p:custDataLst>
          </p:nvPr>
        </p:nvSpPr>
        <p:spPr>
          <a:xfrm>
            <a:off x="669471" y="2100282"/>
            <a:ext cx="7667665" cy="3969385"/>
          </a:xfrm>
          <a:prstGeom prst="rect">
            <a:avLst/>
          </a:prstGeom>
        </p:spPr>
        <p:txBody>
          <a:bodyPr wrap="square">
            <a:spAutoFit/>
          </a:bodyPr>
          <a:lstStyle/>
          <a:p>
            <a:r>
              <a:rPr lang="zh-CN" altLang="en-US" sz="2800" b="1" dirty="0">
                <a:solidFill>
                  <a:schemeClr val="dk1"/>
                </a:solidFill>
                <a:latin typeface="黑体" panose="02010609060101010101" pitchFamily="49" charset="-122"/>
                <a:ea typeface="黑体" panose="02010609060101010101" pitchFamily="49" charset="-122"/>
                <a:cs typeface="黑体" panose="02010609060101010101" pitchFamily="49" charset="-122"/>
              </a:rPr>
              <a:t>问题</a:t>
            </a:r>
            <a:r>
              <a:rPr lang="en-US" altLang="zh-CN" sz="2800" b="1" dirty="0">
                <a:solidFill>
                  <a:schemeClr val="dk1"/>
                </a:solidFill>
                <a:latin typeface="黑体" panose="02010609060101010101" pitchFamily="49" charset="-122"/>
                <a:ea typeface="黑体" panose="02010609060101010101" pitchFamily="49" charset="-122"/>
                <a:cs typeface="黑体" panose="02010609060101010101" pitchFamily="49" charset="-122"/>
              </a:rPr>
              <a:t>1:</a:t>
            </a: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若将额定电压为</a:t>
            </a:r>
            <a:r>
              <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8 V</a:t>
            </a: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的小灯泡直接接到照明电源上，会出现什么现象</a:t>
            </a:r>
            <a:r>
              <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a:t>
            </a:r>
          </a:p>
          <a:p>
            <a:r>
              <a:rPr lang="zh-CN" altLang="en-US" sz="2800" b="1" dirty="0">
                <a:solidFill>
                  <a:schemeClr val="dk1"/>
                </a:solidFill>
                <a:latin typeface="黑体" panose="02010609060101010101" pitchFamily="49" charset="-122"/>
                <a:ea typeface="黑体" panose="02010609060101010101" pitchFamily="49" charset="-122"/>
                <a:cs typeface="黑体" panose="02010609060101010101" pitchFamily="49" charset="-122"/>
              </a:rPr>
              <a:t>问题</a:t>
            </a:r>
            <a:r>
              <a:rPr lang="en-US" altLang="zh-CN" sz="2800" b="1" dirty="0">
                <a:solidFill>
                  <a:schemeClr val="dk1"/>
                </a:solidFill>
                <a:latin typeface="黑体" panose="02010609060101010101" pitchFamily="49" charset="-122"/>
                <a:ea typeface="黑体" panose="02010609060101010101" pitchFamily="49" charset="-122"/>
                <a:cs typeface="黑体" panose="02010609060101010101" pitchFamily="49" charset="-122"/>
              </a:rPr>
              <a:t>1</a:t>
            </a:r>
            <a:r>
              <a:rPr lang="zh-CN" altLang="en-US" sz="2800" b="1" dirty="0">
                <a:solidFill>
                  <a:schemeClr val="dk1"/>
                </a:solidFill>
                <a:latin typeface="黑体" panose="02010609060101010101" pitchFamily="49" charset="-122"/>
                <a:ea typeface="黑体" panose="02010609060101010101" pitchFamily="49" charset="-122"/>
                <a:cs typeface="黑体" panose="02010609060101010101" pitchFamily="49" charset="-122"/>
              </a:rPr>
              <a:t>解答</a:t>
            </a:r>
            <a:r>
              <a:rPr lang="en-US" altLang="zh-CN" sz="2800" b="1" dirty="0">
                <a:solidFill>
                  <a:schemeClr val="dk1"/>
                </a:solidFill>
                <a:latin typeface="黑体" panose="02010609060101010101" pitchFamily="49" charset="-122"/>
                <a:ea typeface="黑体" panose="02010609060101010101" pitchFamily="49" charset="-122"/>
                <a:cs typeface="黑体" panose="02010609060101010101" pitchFamily="49" charset="-122"/>
              </a:rPr>
              <a:t>:</a:t>
            </a: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因为电源电压</a:t>
            </a:r>
            <a:r>
              <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(220 V)</a:t>
            </a: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远大于小灯泡的额定电压，小灯泡会立即烧毁。如果现在只有照明电源，可以根据以前所学的电路知识，拿一个阻值适当的电阻与小灯泡串联，接入照明电路中就可以使小灯泡正常工作。但是，这种方法电阻上的分压较大，也消耗一定的电功率，电源电能的利用率并不高。</a:t>
            </a:r>
          </a:p>
        </p:txBody>
      </p:sp>
      <p:grpSp>
        <p:nvGrpSpPr>
          <p:cNvPr id="8" name="组合 7"/>
          <p:cNvGrpSpPr/>
          <p:nvPr/>
        </p:nvGrpSpPr>
        <p:grpSpPr>
          <a:xfrm>
            <a:off x="104140" y="361315"/>
            <a:ext cx="9046210" cy="460375"/>
            <a:chOff x="164" y="569"/>
            <a:chExt cx="14246" cy="725"/>
          </a:xfrm>
        </p:grpSpPr>
        <p:sp>
          <p:nvSpPr>
            <p:cNvPr id="13" name="文本框 12"/>
            <p:cNvSpPr txBox="1"/>
            <p:nvPr/>
          </p:nvSpPr>
          <p:spPr>
            <a:xfrm>
              <a:off x="164" y="569"/>
              <a:ext cx="12276" cy="725"/>
            </a:xfrm>
            <a:prstGeom prst="rect">
              <a:avLst/>
            </a:prstGeom>
            <a:noFill/>
          </p:spPr>
          <p:txBody>
            <a:bodyPr wrap="square" rtlCol="0" anchor="t">
              <a:spAutoFit/>
            </a:bodyPr>
            <a:lstStyle/>
            <a:p>
              <a:pPr>
                <a:spcBef>
                  <a:spcPct val="50000"/>
                </a:spcBef>
              </a:pPr>
              <a:r>
                <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单元6</a:t>
              </a:r>
              <a:r>
                <a:rPr kumimoji="1" lang="en-US" altLang="zh-CN"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特殊变压器</a:t>
              </a:r>
            </a:p>
          </p:txBody>
        </p:sp>
        <p:grpSp>
          <p:nvGrpSpPr>
            <p:cNvPr id="22" name="组合 21"/>
            <p:cNvGrpSpPr/>
            <p:nvPr/>
          </p:nvGrpSpPr>
          <p:grpSpPr>
            <a:xfrm>
              <a:off x="6546" y="653"/>
              <a:ext cx="7864" cy="640"/>
              <a:chOff x="6546" y="653"/>
              <a:chExt cx="7864" cy="640"/>
            </a:xfrm>
          </p:grpSpPr>
          <p:grpSp>
            <p:nvGrpSpPr>
              <p:cNvPr id="23" name="组合 22"/>
              <p:cNvGrpSpPr/>
              <p:nvPr/>
            </p:nvGrpSpPr>
            <p:grpSpPr>
              <a:xfrm>
                <a:off x="6546" y="653"/>
                <a:ext cx="7865" cy="628"/>
                <a:chOff x="4774" y="800"/>
                <a:chExt cx="7865" cy="628"/>
              </a:xfrm>
            </p:grpSpPr>
            <p:sp>
              <p:nvSpPr>
                <p:cNvPr id="24" name="文本框 23"/>
                <p:cNvSpPr txBox="1"/>
                <p:nvPr/>
              </p:nvSpPr>
              <p:spPr>
                <a:xfrm>
                  <a:off x="6743" y="800"/>
                  <a:ext cx="1984" cy="628"/>
                </a:xfrm>
                <a:prstGeom prst="rect">
                  <a:avLst/>
                </a:prstGeom>
                <a:solidFill>
                  <a:srgbClr val="007AAE"/>
                </a:solidFill>
              </p:spPr>
              <p:style>
                <a:lnRef idx="0">
                  <a:srgbClr val="FFFFFF"/>
                </a:lnRef>
                <a:fillRef idx="2">
                  <a:schemeClr val="accent1"/>
                </a:fillRef>
                <a:effectRef idx="0">
                  <a:srgbClr val="FFFFFF"/>
                </a:effectRef>
                <a:fontRef idx="minor">
                  <a:schemeClr val="lt1"/>
                </a:fontRef>
              </p:style>
              <p:txBody>
                <a:bodyPr wrap="square" rtlCol="0">
                  <a:spAutoFit/>
                </a:bodyPr>
                <a:lstStyle/>
                <a:p>
                  <a:pPr algn="ctr"/>
                  <a:r>
                    <a:rPr lang="zh-CN" altLang="en-US" sz="2000" b="1">
                      <a:latin typeface="黑体" panose="02010609060101010101" pitchFamily="49" charset="-122"/>
                      <a:ea typeface="黑体" panose="02010609060101010101" pitchFamily="49" charset="-122"/>
                    </a:rPr>
                    <a:t>讲授新知</a:t>
                  </a:r>
                </a:p>
              </p:txBody>
            </p:sp>
            <p:sp>
              <p:nvSpPr>
                <p:cNvPr id="25" name="文本框 24"/>
                <p:cNvSpPr txBox="1"/>
                <p:nvPr/>
              </p:nvSpPr>
              <p:spPr>
                <a:xfrm>
                  <a:off x="8699"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课堂小结</a:t>
                  </a:r>
                </a:p>
              </p:txBody>
            </p:sp>
            <p:sp>
              <p:nvSpPr>
                <p:cNvPr id="26" name="文本框 25"/>
                <p:cNvSpPr txBox="1"/>
                <p:nvPr/>
              </p:nvSpPr>
              <p:spPr>
                <a:xfrm>
                  <a:off x="10655"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课后作业</a:t>
                  </a:r>
                </a:p>
              </p:txBody>
            </p:sp>
            <p:sp>
              <p:nvSpPr>
                <p:cNvPr id="27" name="文本框 26"/>
                <p:cNvSpPr txBox="1"/>
                <p:nvPr/>
              </p:nvSpPr>
              <p:spPr>
                <a:xfrm>
                  <a:off x="4774" y="800"/>
                  <a:ext cx="1984" cy="628"/>
                </a:xfrm>
                <a:prstGeom prst="rect">
                  <a:avLst/>
                </a:prstGeom>
                <a:ln>
                  <a:noFill/>
                </a:ln>
              </p:spPr>
              <p:style>
                <a:lnRef idx="3">
                  <a:schemeClr val="accent4"/>
                </a:lnRef>
                <a:fillRef idx="0">
                  <a:srgbClr val="FFFFFF"/>
                </a:fillRef>
                <a:effectRef idx="0">
                  <a:srgbClr val="FFFFFF"/>
                </a:effectRef>
                <a:fontRef idx="minor">
                  <a:schemeClr val="tx1"/>
                </a:fontRef>
              </p:style>
              <p:txBody>
                <a:bodyPr wrap="square" rtlCol="0">
                  <a:spAutoFit/>
                </a:bodyPr>
                <a:lstStyle/>
                <a:p>
                  <a:pPr algn="ctr"/>
                  <a:r>
                    <a:rPr lang="zh-CN" altLang="en-US" sz="2000" b="1">
                      <a:solidFill>
                        <a:schemeClr val="tx1"/>
                      </a:solidFill>
                      <a:latin typeface="黑体" panose="02010609060101010101" pitchFamily="49" charset="-122"/>
                      <a:ea typeface="黑体" panose="02010609060101010101" pitchFamily="49" charset="-122"/>
                    </a:rPr>
                    <a:t>课堂导入</a:t>
                  </a:r>
                </a:p>
              </p:txBody>
            </p:sp>
          </p:grpSp>
          <p:cxnSp>
            <p:nvCxnSpPr>
              <p:cNvPr id="28" name="直接连接符 27"/>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grpSp>
    </p:spTree>
    <p:custDataLst>
      <p:tags r:id="rId1"/>
    </p:custData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blipFill rotWithShape="1">
          <a:blip r:embed="rId5"/>
          <a:stretch>
            <a:fillRect/>
          </a:stretch>
        </a:blipFill>
        <a:effectLst/>
      </p:bgPr>
    </p:bg>
    <p:spTree>
      <p:nvGrpSpPr>
        <p:cNvPr id="1" name=""/>
        <p:cNvGrpSpPr/>
        <p:nvPr/>
      </p:nvGrpSpPr>
      <p:grpSpPr>
        <a:xfrm>
          <a:off x="0" y="0"/>
          <a:ext cx="0" cy="0"/>
          <a:chOff x="0" y="0"/>
          <a:chExt cx="0" cy="0"/>
        </a:xfrm>
      </p:grpSpPr>
      <p:sp>
        <p:nvSpPr>
          <p:cNvPr id="4098" name="Rectangle 3"/>
          <p:cNvSpPr>
            <a:spLocks noGrp="1"/>
          </p:cNvSpPr>
          <p:nvPr>
            <p:custDataLst>
              <p:tags r:id="rId2"/>
            </p:custDataLst>
          </p:nvPr>
        </p:nvSpPr>
        <p:spPr>
          <a:xfrm>
            <a:off x="405815" y="1308894"/>
            <a:ext cx="8229600" cy="646112"/>
          </a:xfrm>
          <a:prstGeom prst="rect">
            <a:avLst/>
          </a:prstGeom>
          <a:noFill/>
          <a:ln w="9525">
            <a:noFill/>
          </a:ln>
        </p:spPr>
        <p:txBody>
          <a:bodyPr vert="horz" wrap="square" lIns="91440" tIns="45720" rIns="91440" bIns="45720" anchor="t" anchorCtr="0"/>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ea typeface="+mn-ea"/>
              </a:defRPr>
            </a:lvl2pPr>
            <a:lvl3pPr marL="1143000" indent="-228600" algn="l" rtl="0" eaLnBrk="0" fontAlgn="base" hangingPunct="0">
              <a:spcBef>
                <a:spcPct val="20000"/>
              </a:spcBef>
              <a:spcAft>
                <a:spcPct val="0"/>
              </a:spcAft>
              <a:buChar char="•"/>
              <a:defRPr sz="2400">
                <a:solidFill>
                  <a:schemeClr val="tx1"/>
                </a:solidFill>
                <a:latin typeface="+mn-lt"/>
                <a:ea typeface="+mn-ea"/>
              </a:defRPr>
            </a:lvl3pPr>
            <a:lvl4pPr marL="1600200" indent="-228600" algn="l" rtl="0" eaLnBrk="0" fontAlgn="base" hangingPunct="0">
              <a:spcBef>
                <a:spcPct val="20000"/>
              </a:spcBef>
              <a:spcAft>
                <a:spcPct val="0"/>
              </a:spcAft>
              <a:buChar char="–"/>
              <a:defRPr sz="2000">
                <a:solidFill>
                  <a:schemeClr val="tx1"/>
                </a:solidFill>
                <a:latin typeface="+mn-lt"/>
                <a:ea typeface="+mn-ea"/>
              </a:defRPr>
            </a:lvl4pPr>
            <a:lvl5pPr marL="2057400" indent="-228600" algn="l" rtl="0" eaLnBrk="0" fontAlgn="base" hangingPunct="0">
              <a:spcBef>
                <a:spcPct val="20000"/>
              </a:spcBef>
              <a:spcAft>
                <a:spcPct val="0"/>
              </a:spcAft>
              <a:buChar char="»"/>
              <a:defRPr sz="2000">
                <a:solidFill>
                  <a:schemeClr val="tx1"/>
                </a:solidFill>
                <a:latin typeface="+mn-lt"/>
                <a:ea typeface="+mn-ea"/>
              </a:defRPr>
            </a:lvl5pPr>
            <a:lvl6pPr marL="2514600" indent="-228600" algn="l" rtl="0" fontAlgn="base">
              <a:spcBef>
                <a:spcPct val="20000"/>
              </a:spcBef>
              <a:spcAft>
                <a:spcPct val="0"/>
              </a:spcAft>
              <a:buChar char="»"/>
              <a:defRPr sz="2000">
                <a:solidFill>
                  <a:schemeClr val="tx1"/>
                </a:solidFill>
                <a:latin typeface="+mn-lt"/>
                <a:ea typeface="+mn-ea"/>
              </a:defRPr>
            </a:lvl6pPr>
            <a:lvl7pPr marL="2971800" indent="-228600" algn="l" rtl="0" fontAlgn="base">
              <a:spcBef>
                <a:spcPct val="20000"/>
              </a:spcBef>
              <a:spcAft>
                <a:spcPct val="0"/>
              </a:spcAft>
              <a:buChar char="»"/>
              <a:defRPr sz="2000">
                <a:solidFill>
                  <a:schemeClr val="tx1"/>
                </a:solidFill>
                <a:latin typeface="+mn-lt"/>
                <a:ea typeface="+mn-ea"/>
              </a:defRPr>
            </a:lvl7pPr>
            <a:lvl8pPr marL="3429000" indent="-228600" algn="l" rtl="0" fontAlgn="base">
              <a:spcBef>
                <a:spcPct val="20000"/>
              </a:spcBef>
              <a:spcAft>
                <a:spcPct val="0"/>
              </a:spcAft>
              <a:buChar char="»"/>
              <a:defRPr sz="2000">
                <a:solidFill>
                  <a:schemeClr val="tx1"/>
                </a:solidFill>
                <a:latin typeface="+mn-lt"/>
                <a:ea typeface="+mn-ea"/>
              </a:defRPr>
            </a:lvl8pPr>
            <a:lvl9pPr marL="3886200" indent="-228600" algn="l" rtl="0" fontAlgn="base">
              <a:spcBef>
                <a:spcPct val="20000"/>
              </a:spcBef>
              <a:spcAft>
                <a:spcPct val="0"/>
              </a:spcAft>
              <a:buChar char="»"/>
              <a:defRPr sz="2000">
                <a:solidFill>
                  <a:schemeClr val="tx1"/>
                </a:solidFill>
                <a:latin typeface="+mn-lt"/>
                <a:ea typeface="+mn-ea"/>
              </a:defRPr>
            </a:lvl9pPr>
          </a:lstStyle>
          <a:p>
            <a:pPr eaLnBrk="1" hangingPunct="1"/>
            <a:r>
              <a:rPr lang="zh-CN" altLang="en-US" b="1" i="1" dirty="0">
                <a:solidFill>
                  <a:schemeClr val="dk1">
                    <a:lumMod val="85000"/>
                    <a:lumOff val="15000"/>
                  </a:schemeClr>
                </a:solidFill>
                <a:latin typeface="黑体" panose="02010609060101010101" pitchFamily="49" charset="-122"/>
                <a:ea typeface="黑体" panose="02010609060101010101" pitchFamily="49" charset="-122"/>
              </a:rPr>
              <a:t>先导案例解决</a:t>
            </a:r>
          </a:p>
        </p:txBody>
      </p:sp>
      <p:sp>
        <p:nvSpPr>
          <p:cNvPr id="17" name="矩形 16"/>
          <p:cNvSpPr/>
          <p:nvPr>
            <p:custDataLst>
              <p:tags r:id="rId3"/>
            </p:custDataLst>
          </p:nvPr>
        </p:nvSpPr>
        <p:spPr>
          <a:xfrm>
            <a:off x="663515" y="1955006"/>
            <a:ext cx="7683993" cy="3969385"/>
          </a:xfrm>
          <a:prstGeom prst="rect">
            <a:avLst/>
          </a:prstGeom>
        </p:spPr>
        <p:txBody>
          <a:bodyPr wrap="square">
            <a:spAutoFit/>
          </a:bodyPr>
          <a:lstStyle/>
          <a:p>
            <a:pPr algn="just"/>
            <a:r>
              <a:rPr lang="zh-CN" altLang="en-US" sz="2800" b="1" dirty="0">
                <a:solidFill>
                  <a:schemeClr val="dk1"/>
                </a:solidFill>
                <a:latin typeface="黑体" panose="02010609060101010101" pitchFamily="49" charset="-122"/>
                <a:ea typeface="黑体" panose="02010609060101010101" pitchFamily="49" charset="-122"/>
                <a:cs typeface="黑体" panose="02010609060101010101" pitchFamily="49" charset="-122"/>
              </a:rPr>
              <a:t>问题</a:t>
            </a:r>
            <a:r>
              <a:rPr lang="en-US" altLang="zh-CN" sz="2800" b="1" dirty="0">
                <a:solidFill>
                  <a:schemeClr val="dk1"/>
                </a:solidFill>
                <a:latin typeface="黑体" panose="02010609060101010101" pitchFamily="49" charset="-122"/>
                <a:ea typeface="黑体" panose="02010609060101010101" pitchFamily="49" charset="-122"/>
                <a:cs typeface="黑体" panose="02010609060101010101" pitchFamily="49" charset="-122"/>
              </a:rPr>
              <a:t>2:</a:t>
            </a: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有没有一</a:t>
            </a:r>
            <a:r>
              <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a:t>
            </a: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种装置或设备，既能使电源损失较小的电能，又能使小灯泡正常工作呢</a:t>
            </a:r>
            <a:r>
              <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a:t>
            </a:r>
          </a:p>
          <a:p>
            <a:pPr algn="just"/>
            <a:r>
              <a:rPr lang="zh-CN" altLang="en-US" sz="2800" b="1" dirty="0">
                <a:solidFill>
                  <a:schemeClr val="dk1"/>
                </a:solidFill>
                <a:latin typeface="黑体" panose="02010609060101010101" pitchFamily="49" charset="-122"/>
                <a:ea typeface="黑体" panose="02010609060101010101" pitchFamily="49" charset="-122"/>
                <a:cs typeface="黑体" panose="02010609060101010101" pitchFamily="49" charset="-122"/>
              </a:rPr>
              <a:t>问题</a:t>
            </a:r>
            <a:r>
              <a:rPr lang="en-US" altLang="zh-CN" sz="2800" b="1" dirty="0">
                <a:solidFill>
                  <a:schemeClr val="dk1"/>
                </a:solidFill>
                <a:latin typeface="黑体" panose="02010609060101010101" pitchFamily="49" charset="-122"/>
                <a:ea typeface="黑体" panose="02010609060101010101" pitchFamily="49" charset="-122"/>
                <a:cs typeface="黑体" panose="02010609060101010101" pitchFamily="49" charset="-122"/>
              </a:rPr>
              <a:t>2</a:t>
            </a:r>
            <a:r>
              <a:rPr lang="zh-CN" altLang="en-US" sz="2800" b="1" dirty="0">
                <a:solidFill>
                  <a:schemeClr val="dk1"/>
                </a:solidFill>
                <a:latin typeface="黑体" panose="02010609060101010101" pitchFamily="49" charset="-122"/>
                <a:ea typeface="黑体" panose="02010609060101010101" pitchFamily="49" charset="-122"/>
                <a:cs typeface="黑体" panose="02010609060101010101" pitchFamily="49" charset="-122"/>
              </a:rPr>
              <a:t>解答</a:t>
            </a:r>
            <a:r>
              <a:rPr lang="en-US" altLang="zh-CN" sz="2800" b="1" dirty="0">
                <a:solidFill>
                  <a:schemeClr val="dk1"/>
                </a:solidFill>
                <a:latin typeface="黑体" panose="02010609060101010101" pitchFamily="49" charset="-122"/>
                <a:ea typeface="黑体" panose="02010609060101010101" pitchFamily="49" charset="-122"/>
                <a:cs typeface="黑体" panose="02010609060101010101" pitchFamily="49" charset="-122"/>
              </a:rPr>
              <a:t>:</a:t>
            </a: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事实上，上述矛盾在现实中普遍存在。在日常生活、生产中使用的各种用电设备，需要的电压不是都一样的。如家用电器</a:t>
            </a:r>
            <a:r>
              <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a:t>
            </a: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电灯、电炉等</a:t>
            </a:r>
            <a:r>
              <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a:t>
            </a: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需要</a:t>
            </a:r>
            <a:r>
              <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220 V</a:t>
            </a: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电压，电视机显像管又需要一万多伏电压</a:t>
            </a:r>
            <a:r>
              <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a:t>
            </a: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在由统一的电源供电的情况下，为适应这些不同的电压需要，就需要有一种能改变电压的电气设备，即本章介绍的变压器。</a:t>
            </a:r>
          </a:p>
        </p:txBody>
      </p:sp>
      <p:grpSp>
        <p:nvGrpSpPr>
          <p:cNvPr id="8" name="组合 7"/>
          <p:cNvGrpSpPr/>
          <p:nvPr/>
        </p:nvGrpSpPr>
        <p:grpSpPr>
          <a:xfrm>
            <a:off x="104140" y="361315"/>
            <a:ext cx="9046210" cy="460375"/>
            <a:chOff x="164" y="569"/>
            <a:chExt cx="14246" cy="725"/>
          </a:xfrm>
        </p:grpSpPr>
        <p:sp>
          <p:nvSpPr>
            <p:cNvPr id="13" name="文本框 12"/>
            <p:cNvSpPr txBox="1"/>
            <p:nvPr/>
          </p:nvSpPr>
          <p:spPr>
            <a:xfrm>
              <a:off x="164" y="569"/>
              <a:ext cx="12276" cy="725"/>
            </a:xfrm>
            <a:prstGeom prst="rect">
              <a:avLst/>
            </a:prstGeom>
            <a:noFill/>
          </p:spPr>
          <p:txBody>
            <a:bodyPr wrap="square" rtlCol="0" anchor="t">
              <a:spAutoFit/>
            </a:bodyPr>
            <a:lstStyle/>
            <a:p>
              <a:pPr>
                <a:spcBef>
                  <a:spcPct val="50000"/>
                </a:spcBef>
              </a:pPr>
              <a:r>
                <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单元6</a:t>
              </a:r>
              <a:r>
                <a:rPr kumimoji="1" lang="en-US" altLang="zh-CN"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特殊变压器</a:t>
              </a:r>
            </a:p>
          </p:txBody>
        </p:sp>
        <p:grpSp>
          <p:nvGrpSpPr>
            <p:cNvPr id="22" name="组合 21"/>
            <p:cNvGrpSpPr/>
            <p:nvPr/>
          </p:nvGrpSpPr>
          <p:grpSpPr>
            <a:xfrm>
              <a:off x="6546" y="653"/>
              <a:ext cx="7864" cy="640"/>
              <a:chOff x="6546" y="653"/>
              <a:chExt cx="7864" cy="640"/>
            </a:xfrm>
          </p:grpSpPr>
          <p:grpSp>
            <p:nvGrpSpPr>
              <p:cNvPr id="23" name="组合 22"/>
              <p:cNvGrpSpPr/>
              <p:nvPr/>
            </p:nvGrpSpPr>
            <p:grpSpPr>
              <a:xfrm>
                <a:off x="6546" y="653"/>
                <a:ext cx="7865" cy="628"/>
                <a:chOff x="4774" y="800"/>
                <a:chExt cx="7865" cy="628"/>
              </a:xfrm>
            </p:grpSpPr>
            <p:sp>
              <p:nvSpPr>
                <p:cNvPr id="24" name="文本框 23"/>
                <p:cNvSpPr txBox="1"/>
                <p:nvPr/>
              </p:nvSpPr>
              <p:spPr>
                <a:xfrm>
                  <a:off x="6743" y="800"/>
                  <a:ext cx="1984" cy="628"/>
                </a:xfrm>
                <a:prstGeom prst="rect">
                  <a:avLst/>
                </a:prstGeom>
                <a:solidFill>
                  <a:srgbClr val="007AAE"/>
                </a:solidFill>
              </p:spPr>
              <p:style>
                <a:lnRef idx="0">
                  <a:srgbClr val="FFFFFF"/>
                </a:lnRef>
                <a:fillRef idx="2">
                  <a:schemeClr val="accent1"/>
                </a:fillRef>
                <a:effectRef idx="0">
                  <a:srgbClr val="FFFFFF"/>
                </a:effectRef>
                <a:fontRef idx="minor">
                  <a:schemeClr val="lt1"/>
                </a:fontRef>
              </p:style>
              <p:txBody>
                <a:bodyPr wrap="square" rtlCol="0">
                  <a:spAutoFit/>
                </a:bodyPr>
                <a:lstStyle/>
                <a:p>
                  <a:pPr algn="ctr"/>
                  <a:r>
                    <a:rPr lang="zh-CN" altLang="en-US" sz="2000" b="1">
                      <a:latin typeface="黑体" panose="02010609060101010101" pitchFamily="49" charset="-122"/>
                      <a:ea typeface="黑体" panose="02010609060101010101" pitchFamily="49" charset="-122"/>
                    </a:rPr>
                    <a:t>讲授新知</a:t>
                  </a:r>
                </a:p>
              </p:txBody>
            </p:sp>
            <p:sp>
              <p:nvSpPr>
                <p:cNvPr id="25" name="文本框 24"/>
                <p:cNvSpPr txBox="1"/>
                <p:nvPr/>
              </p:nvSpPr>
              <p:spPr>
                <a:xfrm>
                  <a:off x="8699"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课堂小结</a:t>
                  </a:r>
                </a:p>
              </p:txBody>
            </p:sp>
            <p:sp>
              <p:nvSpPr>
                <p:cNvPr id="26" name="文本框 25"/>
                <p:cNvSpPr txBox="1"/>
                <p:nvPr/>
              </p:nvSpPr>
              <p:spPr>
                <a:xfrm>
                  <a:off x="10655"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课后作业</a:t>
                  </a:r>
                </a:p>
              </p:txBody>
            </p:sp>
            <p:sp>
              <p:nvSpPr>
                <p:cNvPr id="27" name="文本框 26"/>
                <p:cNvSpPr txBox="1"/>
                <p:nvPr/>
              </p:nvSpPr>
              <p:spPr>
                <a:xfrm>
                  <a:off x="4774" y="800"/>
                  <a:ext cx="1984" cy="628"/>
                </a:xfrm>
                <a:prstGeom prst="rect">
                  <a:avLst/>
                </a:prstGeom>
                <a:ln>
                  <a:noFill/>
                </a:ln>
              </p:spPr>
              <p:style>
                <a:lnRef idx="3">
                  <a:schemeClr val="accent4"/>
                </a:lnRef>
                <a:fillRef idx="0">
                  <a:srgbClr val="FFFFFF"/>
                </a:fillRef>
                <a:effectRef idx="0">
                  <a:srgbClr val="FFFFFF"/>
                </a:effectRef>
                <a:fontRef idx="minor">
                  <a:schemeClr val="tx1"/>
                </a:fontRef>
              </p:style>
              <p:txBody>
                <a:bodyPr wrap="square" rtlCol="0">
                  <a:spAutoFit/>
                </a:bodyPr>
                <a:lstStyle/>
                <a:p>
                  <a:pPr algn="ctr"/>
                  <a:r>
                    <a:rPr lang="zh-CN" altLang="en-US" sz="2000" b="1">
                      <a:solidFill>
                        <a:schemeClr val="tx1"/>
                      </a:solidFill>
                      <a:latin typeface="黑体" panose="02010609060101010101" pitchFamily="49" charset="-122"/>
                      <a:ea typeface="黑体" panose="02010609060101010101" pitchFamily="49" charset="-122"/>
                    </a:rPr>
                    <a:t>课堂导入</a:t>
                  </a:r>
                </a:p>
              </p:txBody>
            </p:sp>
          </p:grpSp>
          <p:cxnSp>
            <p:nvCxnSpPr>
              <p:cNvPr id="28" name="直接连接符 27"/>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grpSp>
    </p:spTree>
    <p:custDataLst>
      <p:tags r:id="rId1"/>
    </p:custData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bg>
      <p:bgPr>
        <a:blipFill rotWithShape="1">
          <a:blip r:embed="rId5"/>
          <a:stretch>
            <a:fillRect/>
          </a:stretch>
        </a:blipFill>
        <a:effectLst/>
      </p:bgPr>
    </p:bg>
    <p:spTree>
      <p:nvGrpSpPr>
        <p:cNvPr id="1" name=""/>
        <p:cNvGrpSpPr/>
        <p:nvPr/>
      </p:nvGrpSpPr>
      <p:grpSpPr>
        <a:xfrm>
          <a:off x="0" y="0"/>
          <a:ext cx="0" cy="0"/>
          <a:chOff x="0" y="0"/>
          <a:chExt cx="0" cy="0"/>
        </a:xfrm>
      </p:grpSpPr>
      <p:sp>
        <p:nvSpPr>
          <p:cNvPr id="4098" name="Rectangle 3"/>
          <p:cNvSpPr>
            <a:spLocks noGrp="1"/>
          </p:cNvSpPr>
          <p:nvPr>
            <p:custDataLst>
              <p:tags r:id="rId2"/>
            </p:custDataLst>
          </p:nvPr>
        </p:nvSpPr>
        <p:spPr>
          <a:xfrm>
            <a:off x="285329" y="1183436"/>
            <a:ext cx="8229600" cy="646112"/>
          </a:xfrm>
          <a:prstGeom prst="rect">
            <a:avLst/>
          </a:prstGeom>
          <a:noFill/>
          <a:ln w="9525">
            <a:noFill/>
          </a:ln>
        </p:spPr>
        <p:txBody>
          <a:bodyPr vert="horz" wrap="square" lIns="91440" tIns="45720" rIns="91440" bIns="45720" anchor="t" anchorCtr="0"/>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ea typeface="+mn-ea"/>
              </a:defRPr>
            </a:lvl2pPr>
            <a:lvl3pPr marL="1143000" indent="-228600" algn="l" rtl="0" eaLnBrk="0" fontAlgn="base" hangingPunct="0">
              <a:spcBef>
                <a:spcPct val="20000"/>
              </a:spcBef>
              <a:spcAft>
                <a:spcPct val="0"/>
              </a:spcAft>
              <a:buChar char="•"/>
              <a:defRPr sz="2400">
                <a:solidFill>
                  <a:schemeClr val="tx1"/>
                </a:solidFill>
                <a:latin typeface="+mn-lt"/>
                <a:ea typeface="+mn-ea"/>
              </a:defRPr>
            </a:lvl3pPr>
            <a:lvl4pPr marL="1600200" indent="-228600" algn="l" rtl="0" eaLnBrk="0" fontAlgn="base" hangingPunct="0">
              <a:spcBef>
                <a:spcPct val="20000"/>
              </a:spcBef>
              <a:spcAft>
                <a:spcPct val="0"/>
              </a:spcAft>
              <a:buChar char="–"/>
              <a:defRPr sz="2000">
                <a:solidFill>
                  <a:schemeClr val="tx1"/>
                </a:solidFill>
                <a:latin typeface="+mn-lt"/>
                <a:ea typeface="+mn-ea"/>
              </a:defRPr>
            </a:lvl4pPr>
            <a:lvl5pPr marL="2057400" indent="-228600" algn="l" rtl="0" eaLnBrk="0" fontAlgn="base" hangingPunct="0">
              <a:spcBef>
                <a:spcPct val="20000"/>
              </a:spcBef>
              <a:spcAft>
                <a:spcPct val="0"/>
              </a:spcAft>
              <a:buChar char="»"/>
              <a:defRPr sz="2000">
                <a:solidFill>
                  <a:schemeClr val="tx1"/>
                </a:solidFill>
                <a:latin typeface="+mn-lt"/>
                <a:ea typeface="+mn-ea"/>
              </a:defRPr>
            </a:lvl5pPr>
            <a:lvl6pPr marL="2514600" indent="-228600" algn="l" rtl="0" fontAlgn="base">
              <a:spcBef>
                <a:spcPct val="20000"/>
              </a:spcBef>
              <a:spcAft>
                <a:spcPct val="0"/>
              </a:spcAft>
              <a:buChar char="»"/>
              <a:defRPr sz="2000">
                <a:solidFill>
                  <a:schemeClr val="tx1"/>
                </a:solidFill>
                <a:latin typeface="+mn-lt"/>
                <a:ea typeface="+mn-ea"/>
              </a:defRPr>
            </a:lvl6pPr>
            <a:lvl7pPr marL="2971800" indent="-228600" algn="l" rtl="0" fontAlgn="base">
              <a:spcBef>
                <a:spcPct val="20000"/>
              </a:spcBef>
              <a:spcAft>
                <a:spcPct val="0"/>
              </a:spcAft>
              <a:buChar char="»"/>
              <a:defRPr sz="2000">
                <a:solidFill>
                  <a:schemeClr val="tx1"/>
                </a:solidFill>
                <a:latin typeface="+mn-lt"/>
                <a:ea typeface="+mn-ea"/>
              </a:defRPr>
            </a:lvl7pPr>
            <a:lvl8pPr marL="3429000" indent="-228600" algn="l" rtl="0" fontAlgn="base">
              <a:spcBef>
                <a:spcPct val="20000"/>
              </a:spcBef>
              <a:spcAft>
                <a:spcPct val="0"/>
              </a:spcAft>
              <a:buChar char="»"/>
              <a:defRPr sz="2000">
                <a:solidFill>
                  <a:schemeClr val="tx1"/>
                </a:solidFill>
                <a:latin typeface="+mn-lt"/>
                <a:ea typeface="+mn-ea"/>
              </a:defRPr>
            </a:lvl8pPr>
            <a:lvl9pPr marL="3886200" indent="-228600" algn="l" rtl="0" fontAlgn="base">
              <a:spcBef>
                <a:spcPct val="20000"/>
              </a:spcBef>
              <a:spcAft>
                <a:spcPct val="0"/>
              </a:spcAft>
              <a:buChar char="»"/>
              <a:defRPr sz="2000">
                <a:solidFill>
                  <a:schemeClr val="tx1"/>
                </a:solidFill>
                <a:latin typeface="+mn-lt"/>
                <a:ea typeface="+mn-ea"/>
              </a:defRPr>
            </a:lvl9pPr>
          </a:lstStyle>
          <a:p>
            <a:pPr eaLnBrk="1" hangingPunct="1"/>
            <a:r>
              <a:rPr lang="zh-CN" altLang="en-US" sz="2800" b="1" i="1" dirty="0">
                <a:solidFill>
                  <a:schemeClr val="dk1">
                    <a:lumMod val="85000"/>
                    <a:lumOff val="15000"/>
                  </a:schemeClr>
                </a:solidFill>
                <a:latin typeface="黑体" panose="02010609060101010101" pitchFamily="49" charset="-122"/>
                <a:ea typeface="黑体" panose="02010609060101010101" pitchFamily="49" charset="-122"/>
              </a:rPr>
              <a:t>先导案例解决</a:t>
            </a:r>
          </a:p>
        </p:txBody>
      </p:sp>
      <p:sp>
        <p:nvSpPr>
          <p:cNvPr id="17" name="矩形 16"/>
          <p:cNvSpPr/>
          <p:nvPr>
            <p:custDataLst>
              <p:tags r:id="rId3"/>
            </p:custDataLst>
          </p:nvPr>
        </p:nvSpPr>
        <p:spPr>
          <a:xfrm>
            <a:off x="663515" y="1643856"/>
            <a:ext cx="7683993" cy="4523105"/>
          </a:xfrm>
          <a:prstGeom prst="rect">
            <a:avLst/>
          </a:prstGeom>
        </p:spPr>
        <p:txBody>
          <a:bodyPr wrap="square">
            <a:spAutoFit/>
          </a:bodyPr>
          <a:lstStyle/>
          <a:p>
            <a:pPr algn="just"/>
            <a:r>
              <a:rPr lang="zh-CN" altLang="en-US" sz="1600" b="1" dirty="0">
                <a:solidFill>
                  <a:schemeClr val="dk1"/>
                </a:solidFill>
                <a:latin typeface="黑体" panose="02010609060101010101" pitchFamily="49" charset="-122"/>
                <a:ea typeface="黑体" panose="02010609060101010101" pitchFamily="49" charset="-122"/>
                <a:cs typeface="黑体" panose="02010609060101010101" pitchFamily="49" charset="-122"/>
              </a:rPr>
              <a:t>问题</a:t>
            </a:r>
            <a:r>
              <a:rPr lang="en-US" altLang="zh-CN" sz="1600" b="1" dirty="0">
                <a:solidFill>
                  <a:schemeClr val="dk1"/>
                </a:solidFill>
                <a:latin typeface="黑体" panose="02010609060101010101" pitchFamily="49" charset="-122"/>
                <a:ea typeface="黑体" panose="02010609060101010101" pitchFamily="49" charset="-122"/>
                <a:cs typeface="黑体" panose="02010609060101010101" pitchFamily="49" charset="-122"/>
              </a:rPr>
              <a:t>3:</a:t>
            </a:r>
            <a:r>
              <a:rPr lang="zh-CN" altLang="en-US" sz="1600" dirty="0">
                <a:solidFill>
                  <a:schemeClr val="dk1"/>
                </a:solidFill>
                <a:latin typeface="黑体" panose="02010609060101010101" pitchFamily="49" charset="-122"/>
                <a:ea typeface="黑体" panose="02010609060101010101" pitchFamily="49" charset="-122"/>
                <a:cs typeface="黑体" panose="02010609060101010101" pitchFamily="49" charset="-122"/>
              </a:rPr>
              <a:t>一小雨天，某线路工准备处理</a:t>
            </a:r>
            <a:r>
              <a:rPr lang="en-US" altLang="zh-CN" sz="1600" dirty="0">
                <a:solidFill>
                  <a:schemeClr val="dk1"/>
                </a:solidFill>
                <a:latin typeface="黑体" panose="02010609060101010101" pitchFamily="49" charset="-122"/>
                <a:ea typeface="黑体" panose="02010609060101010101" pitchFamily="49" charset="-122"/>
                <a:cs typeface="黑体" panose="02010609060101010101" pitchFamily="49" charset="-122"/>
              </a:rPr>
              <a:t>5</a:t>
            </a:r>
            <a:r>
              <a:rPr lang="zh-CN" altLang="en-US" sz="1600" dirty="0">
                <a:solidFill>
                  <a:schemeClr val="dk1"/>
                </a:solidFill>
                <a:latin typeface="黑体" panose="02010609060101010101" pitchFamily="49" charset="-122"/>
                <a:ea typeface="黑体" panose="02010609060101010101" pitchFamily="49" charset="-122"/>
                <a:cs typeface="黑体" panose="02010609060101010101" pitchFamily="49" charset="-122"/>
              </a:rPr>
              <a:t>号变台变压器故障，可是由于绝缘工具都拿去做耐压试验了，现场无绝缘工具，于是该线路工找来一根干燥的竹竿将变台跌落开关拉开，在确定无大问题后，便再次用竹竿合跌落开关，结果会如何</a:t>
            </a:r>
            <a:r>
              <a:rPr lang="en-US" altLang="zh-CN" sz="1600" dirty="0">
                <a:solidFill>
                  <a:schemeClr val="dk1"/>
                </a:solidFill>
                <a:latin typeface="黑体" panose="02010609060101010101" pitchFamily="49" charset="-122"/>
                <a:ea typeface="黑体" panose="02010609060101010101" pitchFamily="49" charset="-122"/>
                <a:cs typeface="黑体" panose="02010609060101010101" pitchFamily="49" charset="-122"/>
              </a:rPr>
              <a:t>?</a:t>
            </a:r>
          </a:p>
          <a:p>
            <a:pPr algn="just"/>
            <a:r>
              <a:rPr lang="zh-CN" altLang="en-US" sz="2000" dirty="0">
                <a:solidFill>
                  <a:schemeClr val="dk1"/>
                </a:solidFill>
                <a:latin typeface="黑体" panose="02010609060101010101" pitchFamily="49" charset="-122"/>
                <a:ea typeface="黑体" panose="02010609060101010101" pitchFamily="49" charset="-122"/>
                <a:cs typeface="黑体" panose="02010609060101010101" pitchFamily="49" charset="-122"/>
              </a:rPr>
              <a:t>问题</a:t>
            </a:r>
            <a:r>
              <a:rPr lang="en-US" altLang="zh-CN" sz="2000" dirty="0">
                <a:solidFill>
                  <a:schemeClr val="dk1"/>
                </a:solidFill>
                <a:latin typeface="黑体" panose="02010609060101010101" pitchFamily="49" charset="-122"/>
                <a:ea typeface="黑体" panose="02010609060101010101" pitchFamily="49" charset="-122"/>
                <a:cs typeface="黑体" panose="02010609060101010101" pitchFamily="49" charset="-122"/>
              </a:rPr>
              <a:t>3</a:t>
            </a:r>
            <a:r>
              <a:rPr lang="zh-CN" altLang="en-US" sz="2000" dirty="0">
                <a:solidFill>
                  <a:schemeClr val="dk1"/>
                </a:solidFill>
                <a:latin typeface="黑体" panose="02010609060101010101" pitchFamily="49" charset="-122"/>
                <a:ea typeface="黑体" panose="02010609060101010101" pitchFamily="49" charset="-122"/>
                <a:cs typeface="黑体" panose="02010609060101010101" pitchFamily="49" charset="-122"/>
              </a:rPr>
              <a:t>解答</a:t>
            </a:r>
            <a:r>
              <a:rPr lang="en-US" altLang="zh-CN" sz="2000" dirty="0">
                <a:solidFill>
                  <a:schemeClr val="dk1"/>
                </a:solidFill>
                <a:latin typeface="黑体" panose="02010609060101010101" pitchFamily="49" charset="-122"/>
                <a:ea typeface="黑体" panose="02010609060101010101" pitchFamily="49" charset="-122"/>
                <a:cs typeface="黑体" panose="02010609060101010101" pitchFamily="49" charset="-122"/>
              </a:rPr>
              <a:t>:</a:t>
            </a:r>
            <a:r>
              <a:rPr lang="zh-CN" altLang="en-US" sz="2000" dirty="0">
                <a:solidFill>
                  <a:schemeClr val="dk1"/>
                </a:solidFill>
                <a:latin typeface="黑体" panose="02010609060101010101" pitchFamily="49" charset="-122"/>
                <a:ea typeface="黑体" panose="02010609060101010101" pitchFamily="49" charset="-122"/>
                <a:cs typeface="黑体" panose="02010609060101010101" pitchFamily="49" charset="-122"/>
              </a:rPr>
              <a:t>该线路工找来一根干燥的竹竿将变台跌落开关拉开，在确定无大问题后，便再次用竹竿合跌落开关时造成了触电事故。因为，倒闸操作应由两人进行，一人操作，一人监护，并认真执行唱票、复诵制。发布指令和复诵指令都要严肃认真，使用规范术语，准确清晰，按操作顺序逐项操作，每操作完一项，应检查无误后，做一个“</a:t>
            </a:r>
            <a:r>
              <a:rPr lang="en-US" altLang="zh-CN" sz="2000" dirty="0">
                <a:solidFill>
                  <a:schemeClr val="dk1"/>
                </a:solidFill>
                <a:latin typeface="黑体" panose="02010609060101010101" pitchFamily="49" charset="-122"/>
                <a:ea typeface="黑体" panose="02010609060101010101" pitchFamily="49" charset="-122"/>
                <a:cs typeface="黑体" panose="02010609060101010101" pitchFamily="49" charset="-122"/>
              </a:rPr>
              <a:t>V”</a:t>
            </a:r>
            <a:r>
              <a:rPr lang="zh-CN" altLang="en-US" sz="2000" dirty="0">
                <a:solidFill>
                  <a:schemeClr val="dk1"/>
                </a:solidFill>
                <a:latin typeface="黑体" panose="02010609060101010101" pitchFamily="49" charset="-122"/>
                <a:ea typeface="黑体" panose="02010609060101010101" pitchFamily="49" charset="-122"/>
                <a:cs typeface="黑体" panose="02010609060101010101" pitchFamily="49" charset="-122"/>
              </a:rPr>
              <a:t>记号。操作中发生疑问时，不准擅自更改操作票，应向操作发令人询问清楚无误后再进行操作。操作完毕，受令人应立即向发令人汇报。并且，操作机械传动的断路器</a:t>
            </a:r>
            <a:r>
              <a:rPr lang="en-US" altLang="zh-CN" sz="2000" dirty="0">
                <a:solidFill>
                  <a:schemeClr val="dk1"/>
                </a:solidFill>
                <a:latin typeface="黑体" panose="02010609060101010101" pitchFamily="49" charset="-122"/>
                <a:ea typeface="黑体" panose="02010609060101010101" pitchFamily="49" charset="-122"/>
                <a:cs typeface="黑体" panose="02010609060101010101" pitchFamily="49" charset="-122"/>
              </a:rPr>
              <a:t>(</a:t>
            </a:r>
            <a:r>
              <a:rPr lang="zh-CN" altLang="en-US" sz="2000" dirty="0">
                <a:solidFill>
                  <a:schemeClr val="dk1"/>
                </a:solidFill>
                <a:latin typeface="黑体" panose="02010609060101010101" pitchFamily="49" charset="-122"/>
                <a:ea typeface="黑体" panose="02010609060101010101" pitchFamily="49" charset="-122"/>
                <a:cs typeface="黑体" panose="02010609060101010101" pitchFamily="49" charset="-122"/>
              </a:rPr>
              <a:t>开关</a:t>
            </a:r>
            <a:r>
              <a:rPr lang="en-US" altLang="zh-CN" sz="2000" dirty="0">
                <a:solidFill>
                  <a:schemeClr val="dk1"/>
                </a:solidFill>
                <a:latin typeface="黑体" panose="02010609060101010101" pitchFamily="49" charset="-122"/>
                <a:ea typeface="黑体" panose="02010609060101010101" pitchFamily="49" charset="-122"/>
                <a:cs typeface="黑体" panose="02010609060101010101" pitchFamily="49" charset="-122"/>
              </a:rPr>
              <a:t>)</a:t>
            </a:r>
            <a:r>
              <a:rPr lang="zh-CN" altLang="en-US" sz="2000" dirty="0">
                <a:solidFill>
                  <a:schemeClr val="dk1"/>
                </a:solidFill>
                <a:latin typeface="黑体" panose="02010609060101010101" pitchFamily="49" charset="-122"/>
                <a:ea typeface="黑体" panose="02010609060101010101" pitchFamily="49" charset="-122"/>
                <a:cs typeface="黑体" panose="02010609060101010101" pitchFamily="49" charset="-122"/>
              </a:rPr>
              <a:t>或隔离开关</a:t>
            </a:r>
            <a:r>
              <a:rPr lang="en-US" altLang="zh-CN" sz="2000" dirty="0">
                <a:solidFill>
                  <a:schemeClr val="dk1"/>
                </a:solidFill>
                <a:latin typeface="黑体" panose="02010609060101010101" pitchFamily="49" charset="-122"/>
                <a:ea typeface="黑体" panose="02010609060101010101" pitchFamily="49" charset="-122"/>
                <a:cs typeface="黑体" panose="02010609060101010101" pitchFamily="49" charset="-122"/>
              </a:rPr>
              <a:t>(</a:t>
            </a:r>
            <a:r>
              <a:rPr lang="zh-CN" altLang="en-US" sz="2000" dirty="0">
                <a:solidFill>
                  <a:schemeClr val="dk1"/>
                </a:solidFill>
                <a:latin typeface="黑体" panose="02010609060101010101" pitchFamily="49" charset="-122"/>
                <a:ea typeface="黑体" panose="02010609060101010101" pitchFamily="49" charset="-122"/>
                <a:cs typeface="黑体" panose="02010609060101010101" pitchFamily="49" charset="-122"/>
              </a:rPr>
              <a:t>刀闸</a:t>
            </a:r>
            <a:r>
              <a:rPr lang="en-US" altLang="zh-CN" sz="2000" dirty="0">
                <a:solidFill>
                  <a:schemeClr val="dk1"/>
                </a:solidFill>
                <a:latin typeface="黑体" panose="02010609060101010101" pitchFamily="49" charset="-122"/>
                <a:ea typeface="黑体" panose="02010609060101010101" pitchFamily="49" charset="-122"/>
                <a:cs typeface="黑体" panose="02010609060101010101" pitchFamily="49" charset="-122"/>
              </a:rPr>
              <a:t>)</a:t>
            </a:r>
            <a:r>
              <a:rPr lang="zh-CN" altLang="en-US" sz="2000" dirty="0">
                <a:solidFill>
                  <a:schemeClr val="dk1"/>
                </a:solidFill>
                <a:latin typeface="黑体" panose="02010609060101010101" pitchFamily="49" charset="-122"/>
                <a:ea typeface="黑体" panose="02010609060101010101" pitchFamily="49" charset="-122"/>
                <a:cs typeface="黑体" panose="02010609060101010101" pitchFamily="49" charset="-122"/>
              </a:rPr>
              <a:t>时应戴绝缘手套。没有机械传动的断路器</a:t>
            </a:r>
            <a:r>
              <a:rPr lang="en-US" altLang="zh-CN" sz="2000" dirty="0">
                <a:solidFill>
                  <a:schemeClr val="dk1"/>
                </a:solidFill>
                <a:latin typeface="黑体" panose="02010609060101010101" pitchFamily="49" charset="-122"/>
                <a:ea typeface="黑体" panose="02010609060101010101" pitchFamily="49" charset="-122"/>
                <a:cs typeface="黑体" panose="02010609060101010101" pitchFamily="49" charset="-122"/>
              </a:rPr>
              <a:t>(</a:t>
            </a:r>
            <a:r>
              <a:rPr lang="zh-CN" altLang="en-US" sz="2000" dirty="0">
                <a:solidFill>
                  <a:schemeClr val="dk1"/>
                </a:solidFill>
                <a:latin typeface="黑体" panose="02010609060101010101" pitchFamily="49" charset="-122"/>
                <a:ea typeface="黑体" panose="02010609060101010101" pitchFamily="49" charset="-122"/>
                <a:cs typeface="黑体" panose="02010609060101010101" pitchFamily="49" charset="-122"/>
              </a:rPr>
              <a:t>开关</a:t>
            </a:r>
            <a:r>
              <a:rPr lang="en-US" altLang="zh-CN" sz="2000" dirty="0">
                <a:solidFill>
                  <a:schemeClr val="dk1"/>
                </a:solidFill>
                <a:latin typeface="黑体" panose="02010609060101010101" pitchFamily="49" charset="-122"/>
                <a:ea typeface="黑体" panose="02010609060101010101" pitchFamily="49" charset="-122"/>
                <a:cs typeface="黑体" panose="02010609060101010101" pitchFamily="49" charset="-122"/>
              </a:rPr>
              <a:t>)</a:t>
            </a:r>
            <a:r>
              <a:rPr lang="zh-CN" altLang="en-US" sz="2000" dirty="0">
                <a:solidFill>
                  <a:schemeClr val="dk1"/>
                </a:solidFill>
                <a:latin typeface="黑体" panose="02010609060101010101" pitchFamily="49" charset="-122"/>
                <a:ea typeface="黑体" panose="02010609060101010101" pitchFamily="49" charset="-122"/>
                <a:cs typeface="黑体" panose="02010609060101010101" pitchFamily="49" charset="-122"/>
              </a:rPr>
              <a:t>、隔离开关</a:t>
            </a:r>
            <a:r>
              <a:rPr lang="en-US" altLang="zh-CN" sz="2000" dirty="0">
                <a:solidFill>
                  <a:schemeClr val="dk1"/>
                </a:solidFill>
                <a:latin typeface="黑体" panose="02010609060101010101" pitchFamily="49" charset="-122"/>
                <a:ea typeface="黑体" panose="02010609060101010101" pitchFamily="49" charset="-122"/>
                <a:cs typeface="黑体" panose="02010609060101010101" pitchFamily="49" charset="-122"/>
              </a:rPr>
              <a:t>(</a:t>
            </a:r>
            <a:r>
              <a:rPr lang="zh-CN" altLang="en-US" sz="2000" dirty="0">
                <a:solidFill>
                  <a:schemeClr val="dk1"/>
                </a:solidFill>
                <a:latin typeface="黑体" panose="02010609060101010101" pitchFamily="49" charset="-122"/>
                <a:ea typeface="黑体" panose="02010609060101010101" pitchFamily="49" charset="-122"/>
                <a:cs typeface="黑体" panose="02010609060101010101" pitchFamily="49" charset="-122"/>
              </a:rPr>
              <a:t>刀闸</a:t>
            </a:r>
            <a:r>
              <a:rPr lang="en-US" altLang="zh-CN" sz="2000" dirty="0">
                <a:solidFill>
                  <a:schemeClr val="dk1"/>
                </a:solidFill>
                <a:latin typeface="黑体" panose="02010609060101010101" pitchFamily="49" charset="-122"/>
                <a:ea typeface="黑体" panose="02010609060101010101" pitchFamily="49" charset="-122"/>
                <a:cs typeface="黑体" panose="02010609060101010101" pitchFamily="49" charset="-122"/>
              </a:rPr>
              <a:t>)</a:t>
            </a:r>
            <a:r>
              <a:rPr lang="zh-CN" altLang="en-US" sz="2000" dirty="0">
                <a:solidFill>
                  <a:schemeClr val="dk1"/>
                </a:solidFill>
                <a:latin typeface="黑体" panose="02010609060101010101" pitchFamily="49" charset="-122"/>
                <a:ea typeface="黑体" panose="02010609060101010101" pitchFamily="49" charset="-122"/>
                <a:cs typeface="黑体" panose="02010609060101010101" pitchFamily="49" charset="-122"/>
              </a:rPr>
              <a:t>和跌落式熔断器</a:t>
            </a:r>
            <a:r>
              <a:rPr lang="en-US" altLang="zh-CN" sz="2000" dirty="0">
                <a:solidFill>
                  <a:schemeClr val="dk1"/>
                </a:solidFill>
                <a:latin typeface="黑体" panose="02010609060101010101" pitchFamily="49" charset="-122"/>
                <a:ea typeface="黑体" panose="02010609060101010101" pitchFamily="49" charset="-122"/>
                <a:cs typeface="黑体" panose="02010609060101010101" pitchFamily="49" charset="-122"/>
              </a:rPr>
              <a:t>(</a:t>
            </a:r>
            <a:r>
              <a:rPr lang="zh-CN" altLang="en-US" sz="2000" dirty="0">
                <a:solidFill>
                  <a:schemeClr val="dk1"/>
                </a:solidFill>
                <a:latin typeface="黑体" panose="02010609060101010101" pitchFamily="49" charset="-122"/>
                <a:ea typeface="黑体" panose="02010609060101010101" pitchFamily="49" charset="-122"/>
                <a:cs typeface="黑体" panose="02010609060101010101" pitchFamily="49" charset="-122"/>
              </a:rPr>
              <a:t>保险</a:t>
            </a:r>
            <a:r>
              <a:rPr lang="en-US" altLang="zh-CN" sz="2000" dirty="0">
                <a:solidFill>
                  <a:schemeClr val="dk1"/>
                </a:solidFill>
                <a:latin typeface="黑体" panose="02010609060101010101" pitchFamily="49" charset="-122"/>
                <a:ea typeface="黑体" panose="02010609060101010101" pitchFamily="49" charset="-122"/>
                <a:cs typeface="黑体" panose="02010609060101010101" pitchFamily="49" charset="-122"/>
              </a:rPr>
              <a:t>)</a:t>
            </a:r>
            <a:r>
              <a:rPr lang="zh-CN" altLang="en-US" sz="2000" dirty="0">
                <a:solidFill>
                  <a:schemeClr val="dk1"/>
                </a:solidFill>
                <a:latin typeface="黑体" panose="02010609060101010101" pitchFamily="49" charset="-122"/>
                <a:ea typeface="黑体" panose="02010609060101010101" pitchFamily="49" charset="-122"/>
                <a:cs typeface="黑体" panose="02010609060101010101" pitchFamily="49" charset="-122"/>
              </a:rPr>
              <a:t>，应使用合格的绝缘棒进行操作。雨天操作应使用有防雨罩的绝缘棒，并戴绝缘手套。操作柱上断路器</a:t>
            </a:r>
            <a:r>
              <a:rPr lang="en-US" altLang="zh-CN" sz="2000" dirty="0">
                <a:solidFill>
                  <a:schemeClr val="dk1"/>
                </a:solidFill>
                <a:latin typeface="黑体" panose="02010609060101010101" pitchFamily="49" charset="-122"/>
                <a:ea typeface="黑体" panose="02010609060101010101" pitchFamily="49" charset="-122"/>
                <a:cs typeface="黑体" panose="02010609060101010101" pitchFamily="49" charset="-122"/>
              </a:rPr>
              <a:t>(</a:t>
            </a:r>
            <a:r>
              <a:rPr lang="zh-CN" altLang="en-US" sz="2000" dirty="0">
                <a:solidFill>
                  <a:schemeClr val="dk1"/>
                </a:solidFill>
                <a:latin typeface="黑体" panose="02010609060101010101" pitchFamily="49" charset="-122"/>
                <a:ea typeface="黑体" panose="02010609060101010101" pitchFamily="49" charset="-122"/>
                <a:cs typeface="黑体" panose="02010609060101010101" pitchFamily="49" charset="-122"/>
              </a:rPr>
              <a:t>开关</a:t>
            </a:r>
            <a:r>
              <a:rPr lang="en-US" altLang="zh-CN" sz="2000" dirty="0">
                <a:solidFill>
                  <a:schemeClr val="dk1"/>
                </a:solidFill>
                <a:latin typeface="黑体" panose="02010609060101010101" pitchFamily="49" charset="-122"/>
                <a:ea typeface="黑体" panose="02010609060101010101" pitchFamily="49" charset="-122"/>
                <a:cs typeface="黑体" panose="02010609060101010101" pitchFamily="49" charset="-122"/>
              </a:rPr>
              <a:t>)</a:t>
            </a:r>
            <a:r>
              <a:rPr lang="zh-CN" altLang="en-US" sz="2000" dirty="0">
                <a:solidFill>
                  <a:schemeClr val="dk1"/>
                </a:solidFill>
                <a:latin typeface="黑体" panose="02010609060101010101" pitchFamily="49" charset="-122"/>
                <a:ea typeface="黑体" panose="02010609060101010101" pitchFamily="49" charset="-122"/>
                <a:cs typeface="黑体" panose="02010609060101010101" pitchFamily="49" charset="-122"/>
              </a:rPr>
              <a:t>时，应有防止断路器</a:t>
            </a:r>
            <a:r>
              <a:rPr lang="en-US" altLang="zh-CN" sz="2000" dirty="0">
                <a:solidFill>
                  <a:schemeClr val="dk1"/>
                </a:solidFill>
                <a:latin typeface="黑体" panose="02010609060101010101" pitchFamily="49" charset="-122"/>
                <a:ea typeface="黑体" panose="02010609060101010101" pitchFamily="49" charset="-122"/>
                <a:cs typeface="黑体" panose="02010609060101010101" pitchFamily="49" charset="-122"/>
              </a:rPr>
              <a:t>(</a:t>
            </a:r>
            <a:r>
              <a:rPr lang="zh-CN" altLang="en-US" sz="2000" dirty="0">
                <a:solidFill>
                  <a:schemeClr val="dk1"/>
                </a:solidFill>
                <a:latin typeface="黑体" panose="02010609060101010101" pitchFamily="49" charset="-122"/>
                <a:ea typeface="黑体" panose="02010609060101010101" pitchFamily="49" charset="-122"/>
                <a:cs typeface="黑体" panose="02010609060101010101" pitchFamily="49" charset="-122"/>
              </a:rPr>
              <a:t>开关</a:t>
            </a:r>
            <a:r>
              <a:rPr lang="en-US" altLang="zh-CN" sz="2000" dirty="0">
                <a:solidFill>
                  <a:schemeClr val="dk1"/>
                </a:solidFill>
                <a:latin typeface="黑体" panose="02010609060101010101" pitchFamily="49" charset="-122"/>
                <a:ea typeface="黑体" panose="02010609060101010101" pitchFamily="49" charset="-122"/>
                <a:cs typeface="黑体" panose="02010609060101010101" pitchFamily="49" charset="-122"/>
              </a:rPr>
              <a:t>)</a:t>
            </a:r>
            <a:r>
              <a:rPr lang="zh-CN" altLang="en-US" sz="2000" dirty="0">
                <a:solidFill>
                  <a:schemeClr val="dk1"/>
                </a:solidFill>
                <a:latin typeface="黑体" panose="02010609060101010101" pitchFamily="49" charset="-122"/>
                <a:ea typeface="黑体" panose="02010609060101010101" pitchFamily="49" charset="-122"/>
                <a:cs typeface="黑体" panose="02010609060101010101" pitchFamily="49" charset="-122"/>
              </a:rPr>
              <a:t>爆炸时伤人的措施。</a:t>
            </a:r>
          </a:p>
        </p:txBody>
      </p:sp>
      <p:grpSp>
        <p:nvGrpSpPr>
          <p:cNvPr id="8" name="组合 7"/>
          <p:cNvGrpSpPr/>
          <p:nvPr/>
        </p:nvGrpSpPr>
        <p:grpSpPr>
          <a:xfrm>
            <a:off x="104140" y="361315"/>
            <a:ext cx="9046210" cy="460375"/>
            <a:chOff x="164" y="569"/>
            <a:chExt cx="14246" cy="725"/>
          </a:xfrm>
        </p:grpSpPr>
        <p:sp>
          <p:nvSpPr>
            <p:cNvPr id="13" name="文本框 12"/>
            <p:cNvSpPr txBox="1"/>
            <p:nvPr/>
          </p:nvSpPr>
          <p:spPr>
            <a:xfrm>
              <a:off x="164" y="569"/>
              <a:ext cx="12276" cy="725"/>
            </a:xfrm>
            <a:prstGeom prst="rect">
              <a:avLst/>
            </a:prstGeom>
            <a:noFill/>
          </p:spPr>
          <p:txBody>
            <a:bodyPr wrap="square" rtlCol="0" anchor="t">
              <a:spAutoFit/>
            </a:bodyPr>
            <a:lstStyle/>
            <a:p>
              <a:pPr>
                <a:spcBef>
                  <a:spcPct val="50000"/>
                </a:spcBef>
              </a:pPr>
              <a:r>
                <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单元6</a:t>
              </a:r>
              <a:r>
                <a:rPr kumimoji="1" lang="en-US" altLang="zh-CN"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特殊变压器</a:t>
              </a:r>
            </a:p>
          </p:txBody>
        </p:sp>
        <p:grpSp>
          <p:nvGrpSpPr>
            <p:cNvPr id="22" name="组合 21"/>
            <p:cNvGrpSpPr/>
            <p:nvPr/>
          </p:nvGrpSpPr>
          <p:grpSpPr>
            <a:xfrm>
              <a:off x="6546" y="653"/>
              <a:ext cx="7864" cy="640"/>
              <a:chOff x="6546" y="653"/>
              <a:chExt cx="7864" cy="640"/>
            </a:xfrm>
          </p:grpSpPr>
          <p:grpSp>
            <p:nvGrpSpPr>
              <p:cNvPr id="23" name="组合 22"/>
              <p:cNvGrpSpPr/>
              <p:nvPr/>
            </p:nvGrpSpPr>
            <p:grpSpPr>
              <a:xfrm>
                <a:off x="6546" y="653"/>
                <a:ext cx="7865" cy="628"/>
                <a:chOff x="4774" y="800"/>
                <a:chExt cx="7865" cy="628"/>
              </a:xfrm>
            </p:grpSpPr>
            <p:sp>
              <p:nvSpPr>
                <p:cNvPr id="24" name="文本框 23"/>
                <p:cNvSpPr txBox="1"/>
                <p:nvPr/>
              </p:nvSpPr>
              <p:spPr>
                <a:xfrm>
                  <a:off x="6743" y="800"/>
                  <a:ext cx="1984" cy="628"/>
                </a:xfrm>
                <a:prstGeom prst="rect">
                  <a:avLst/>
                </a:prstGeom>
                <a:solidFill>
                  <a:srgbClr val="007AAE"/>
                </a:solidFill>
              </p:spPr>
              <p:style>
                <a:lnRef idx="0">
                  <a:srgbClr val="FFFFFF"/>
                </a:lnRef>
                <a:fillRef idx="2">
                  <a:schemeClr val="accent1"/>
                </a:fillRef>
                <a:effectRef idx="0">
                  <a:srgbClr val="FFFFFF"/>
                </a:effectRef>
                <a:fontRef idx="minor">
                  <a:schemeClr val="lt1"/>
                </a:fontRef>
              </p:style>
              <p:txBody>
                <a:bodyPr wrap="square" rtlCol="0">
                  <a:spAutoFit/>
                </a:bodyPr>
                <a:lstStyle/>
                <a:p>
                  <a:pPr algn="ctr"/>
                  <a:r>
                    <a:rPr lang="zh-CN" altLang="en-US" sz="2000" b="1">
                      <a:latin typeface="黑体" panose="02010609060101010101" pitchFamily="49" charset="-122"/>
                      <a:ea typeface="黑体" panose="02010609060101010101" pitchFamily="49" charset="-122"/>
                    </a:rPr>
                    <a:t>讲授新知</a:t>
                  </a:r>
                </a:p>
              </p:txBody>
            </p:sp>
            <p:sp>
              <p:nvSpPr>
                <p:cNvPr id="25" name="文本框 24"/>
                <p:cNvSpPr txBox="1"/>
                <p:nvPr/>
              </p:nvSpPr>
              <p:spPr>
                <a:xfrm>
                  <a:off x="8699"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课堂小结</a:t>
                  </a:r>
                </a:p>
              </p:txBody>
            </p:sp>
            <p:sp>
              <p:nvSpPr>
                <p:cNvPr id="26" name="文本框 25"/>
                <p:cNvSpPr txBox="1"/>
                <p:nvPr/>
              </p:nvSpPr>
              <p:spPr>
                <a:xfrm>
                  <a:off x="10655"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课后作业</a:t>
                  </a:r>
                </a:p>
              </p:txBody>
            </p:sp>
            <p:sp>
              <p:nvSpPr>
                <p:cNvPr id="27" name="文本框 26"/>
                <p:cNvSpPr txBox="1"/>
                <p:nvPr/>
              </p:nvSpPr>
              <p:spPr>
                <a:xfrm>
                  <a:off x="4774" y="800"/>
                  <a:ext cx="1984" cy="628"/>
                </a:xfrm>
                <a:prstGeom prst="rect">
                  <a:avLst/>
                </a:prstGeom>
                <a:ln>
                  <a:noFill/>
                </a:ln>
              </p:spPr>
              <p:style>
                <a:lnRef idx="3">
                  <a:schemeClr val="accent4"/>
                </a:lnRef>
                <a:fillRef idx="0">
                  <a:srgbClr val="FFFFFF"/>
                </a:fillRef>
                <a:effectRef idx="0">
                  <a:srgbClr val="FFFFFF"/>
                </a:effectRef>
                <a:fontRef idx="minor">
                  <a:schemeClr val="tx1"/>
                </a:fontRef>
              </p:style>
              <p:txBody>
                <a:bodyPr wrap="square" rtlCol="0">
                  <a:spAutoFit/>
                </a:bodyPr>
                <a:lstStyle/>
                <a:p>
                  <a:pPr algn="ctr"/>
                  <a:r>
                    <a:rPr lang="zh-CN" altLang="en-US" sz="2000" b="1">
                      <a:solidFill>
                        <a:schemeClr val="tx1"/>
                      </a:solidFill>
                      <a:latin typeface="黑体" panose="02010609060101010101" pitchFamily="49" charset="-122"/>
                      <a:ea typeface="黑体" panose="02010609060101010101" pitchFamily="49" charset="-122"/>
                    </a:rPr>
                    <a:t>课堂导入</a:t>
                  </a:r>
                </a:p>
              </p:txBody>
            </p:sp>
          </p:grpSp>
          <p:cxnSp>
            <p:nvCxnSpPr>
              <p:cNvPr id="28" name="直接连接符 27"/>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grpSp>
    </p:spTree>
    <p:custDataLst>
      <p:tags r:id="rId1"/>
    </p:custData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bg>
      <p:bgPr>
        <a:blipFill rotWithShape="1">
          <a:blip r:embed="rId4"/>
          <a:stretch>
            <a:fillRect/>
          </a:stretch>
        </a:blipFill>
        <a:effectLst/>
      </p:bgPr>
    </p:bg>
    <p:spTree>
      <p:nvGrpSpPr>
        <p:cNvPr id="1" name=""/>
        <p:cNvGrpSpPr/>
        <p:nvPr/>
      </p:nvGrpSpPr>
      <p:grpSpPr>
        <a:xfrm>
          <a:off x="0" y="0"/>
          <a:ext cx="0" cy="0"/>
          <a:chOff x="0" y="0"/>
          <a:chExt cx="0" cy="0"/>
        </a:xfrm>
      </p:grpSpPr>
      <p:sp>
        <p:nvSpPr>
          <p:cNvPr id="6" name="Rectangle 3"/>
          <p:cNvSpPr txBox="1">
            <a:spLocks noChangeArrowheads="1"/>
          </p:cNvSpPr>
          <p:nvPr>
            <p:custDataLst>
              <p:tags r:id="rId2"/>
            </p:custDataLst>
          </p:nvPr>
        </p:nvSpPr>
        <p:spPr bwMode="auto">
          <a:xfrm>
            <a:off x="395288" y="1217097"/>
            <a:ext cx="8207375" cy="4864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lvl1pPr marL="0" indent="0" algn="ctr" defTabSz="457200" rtl="0" eaLnBrk="0" fontAlgn="base" hangingPunct="0">
              <a:spcBef>
                <a:spcPct val="20000"/>
              </a:spcBef>
              <a:spcAft>
                <a:spcPct val="0"/>
              </a:spcAft>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457200" rtl="0" eaLnBrk="0" fontAlgn="base" hangingPunct="0">
              <a:spcBef>
                <a:spcPct val="20000"/>
              </a:spcBef>
              <a:spcAft>
                <a:spcPct val="0"/>
              </a:spcAft>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457200" rtl="0" eaLnBrk="0" fontAlgn="base" hangingPunct="0">
              <a:spcBef>
                <a:spcPct val="20000"/>
              </a:spcBef>
              <a:spcAft>
                <a:spcPct val="0"/>
              </a:spcAft>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457200" rtl="0" eaLnBrk="0" fontAlgn="base" hangingPunct="0">
              <a:spcBef>
                <a:spcPct val="20000"/>
              </a:spcBef>
              <a:spcAft>
                <a:spcPct val="0"/>
              </a:spcAft>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457200" rtl="0" eaLnBrk="0" fontAlgn="base" hangingPunct="0">
              <a:spcBef>
                <a:spcPct val="20000"/>
              </a:spcBef>
              <a:spcAft>
                <a:spcPct val="0"/>
              </a:spcAft>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9pPr>
          </a:lstStyle>
          <a:p>
            <a:pPr eaLnBrk="1" hangingPunct="1">
              <a:lnSpc>
                <a:spcPct val="150000"/>
              </a:lnSpc>
              <a:buFontTx/>
              <a:buNone/>
            </a:pPr>
            <a:r>
              <a:rPr lang="zh-CN" altLang="en-US" dirty="0">
                <a:solidFill>
                  <a:schemeClr val="dk1"/>
                </a:solidFill>
                <a:latin typeface="黑体" panose="02010609060101010101" pitchFamily="49" charset="-122"/>
                <a:ea typeface="黑体" panose="02010609060101010101" pitchFamily="49" charset="-122"/>
                <a:cs typeface="黑体" panose="02010609060101010101" pitchFamily="49" charset="-122"/>
              </a:rPr>
              <a:t>课堂小结</a:t>
            </a:r>
            <a:endParaRPr lang="en-US" altLang="zh-CN"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pPr algn="l" eaLnBrk="1" hangingPunct="1">
              <a:lnSpc>
                <a:spcPct val="150000"/>
              </a:lnSpc>
              <a:buFontTx/>
              <a:buNone/>
            </a:pPr>
            <a:r>
              <a:rPr lang="en-US" altLang="zh-CN" sz="2400" dirty="0">
                <a:solidFill>
                  <a:schemeClr val="dk1"/>
                </a:solidFill>
                <a:latin typeface="黑体" panose="02010609060101010101" pitchFamily="49" charset="-122"/>
                <a:ea typeface="黑体" panose="02010609060101010101" pitchFamily="49" charset="-122"/>
                <a:cs typeface="黑体" panose="02010609060101010101" pitchFamily="49" charset="-122"/>
              </a:rPr>
              <a:t>1</a:t>
            </a:r>
            <a:r>
              <a:rPr lang="zh-CN" altLang="en-US" sz="2400" dirty="0">
                <a:solidFill>
                  <a:schemeClr val="dk1"/>
                </a:solidFill>
                <a:latin typeface="黑体" panose="02010609060101010101" pitchFamily="49" charset="-122"/>
                <a:ea typeface="黑体" panose="02010609060101010101" pitchFamily="49" charset="-122"/>
                <a:cs typeface="黑体" panose="02010609060101010101" pitchFamily="49" charset="-122"/>
              </a:rPr>
              <a:t>．</a:t>
            </a: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变压器主要由用硅钢片叠成的铁心和绕在铁心柱上的线圈（即绕组）构成。铁心是用来提供磁路，接电源的绕组称为原绕组，接负载的绕组称为副绕组。 </a:t>
            </a:r>
          </a:p>
          <a:p>
            <a:pPr algn="l" eaLnBrk="1" hangingPunct="1">
              <a:buFontTx/>
              <a:buNone/>
            </a:pPr>
            <a:endPar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endParaRPr>
          </a:p>
        </p:txBody>
      </p:sp>
      <p:sp>
        <p:nvSpPr>
          <p:cNvPr id="13" name="文本框 12"/>
          <p:cNvSpPr txBox="1"/>
          <p:nvPr/>
        </p:nvSpPr>
        <p:spPr>
          <a:xfrm>
            <a:off x="104140" y="361315"/>
            <a:ext cx="7795260" cy="460375"/>
          </a:xfrm>
          <a:prstGeom prst="rect">
            <a:avLst/>
          </a:prstGeom>
          <a:noFill/>
        </p:spPr>
        <p:txBody>
          <a:bodyPr wrap="square" rtlCol="0" anchor="t">
            <a:spAutoFit/>
          </a:bodyPr>
          <a:lstStyle/>
          <a:p>
            <a:pPr>
              <a:spcBef>
                <a:spcPct val="50000"/>
              </a:spcBef>
            </a:pPr>
            <a:r>
              <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单元6</a:t>
            </a:r>
            <a:r>
              <a:rPr kumimoji="1" lang="en-US" altLang="zh-CN"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特殊变压器</a:t>
            </a:r>
          </a:p>
        </p:txBody>
      </p:sp>
      <p:grpSp>
        <p:nvGrpSpPr>
          <p:cNvPr id="14" name="组合 13"/>
          <p:cNvGrpSpPr/>
          <p:nvPr/>
        </p:nvGrpSpPr>
        <p:grpSpPr>
          <a:xfrm>
            <a:off x="4156710" y="414655"/>
            <a:ext cx="4993640" cy="406400"/>
            <a:chOff x="6546" y="653"/>
            <a:chExt cx="7864" cy="640"/>
          </a:xfrm>
        </p:grpSpPr>
        <p:grpSp>
          <p:nvGrpSpPr>
            <p:cNvPr id="15" name="组合 14"/>
            <p:cNvGrpSpPr/>
            <p:nvPr/>
          </p:nvGrpSpPr>
          <p:grpSpPr>
            <a:xfrm>
              <a:off x="6546" y="653"/>
              <a:ext cx="7865" cy="628"/>
              <a:chOff x="4774" y="800"/>
              <a:chExt cx="7865" cy="628"/>
            </a:xfrm>
          </p:grpSpPr>
          <p:sp>
            <p:nvSpPr>
              <p:cNvPr id="16" name="文本框 15"/>
              <p:cNvSpPr txBox="1"/>
              <p:nvPr/>
            </p:nvSpPr>
            <p:spPr>
              <a:xfrm>
                <a:off x="6743" y="800"/>
                <a:ext cx="1984" cy="628"/>
              </a:xfrm>
              <a:prstGeom prst="rect">
                <a:avLst/>
              </a:prstGeom>
              <a:noFill/>
              <a:ln>
                <a:noFill/>
              </a:ln>
              <a:extLst>
                <a:ext uri="{909E8E84-426E-40DD-AFC4-6F175D3DCCD1}">
                  <a14:hiddenFill xmlns:a14="http://schemas.microsoft.com/office/drawing/2010/main">
                    <a:solidFill>
                      <a:srgbClr val="007AAE"/>
                    </a:solidFill>
                  </a14:hiddenFill>
                </a:ext>
              </a:extLst>
            </p:spPr>
            <p:style>
              <a:lnRef idx="0">
                <a:srgbClr val="FFFFFF"/>
              </a:lnRef>
              <a:fillRef idx="2">
                <a:schemeClr val="accent1"/>
              </a:fillRef>
              <a:effectRef idx="0">
                <a:srgbClr val="FFFFFF"/>
              </a:effectRef>
              <a:fontRef idx="minor">
                <a:schemeClr val="lt1"/>
              </a:fontRef>
            </p:style>
            <p:txBody>
              <a:bodyPr wrap="square" rtlCol="0">
                <a:spAutoFit/>
              </a:bodyPr>
              <a:lstStyle/>
              <a:p>
                <a:pPr algn="ctr"/>
                <a:r>
                  <a:rPr lang="zh-CN" altLang="en-US" sz="2000" b="1">
                    <a:solidFill>
                      <a:schemeClr val="tx1"/>
                    </a:solidFill>
                    <a:latin typeface="黑体" panose="02010609060101010101" pitchFamily="49" charset="-122"/>
                    <a:ea typeface="黑体" panose="02010609060101010101" pitchFamily="49" charset="-122"/>
                  </a:rPr>
                  <a:t>讲授新知</a:t>
                </a:r>
              </a:p>
            </p:txBody>
          </p:sp>
          <p:sp>
            <p:nvSpPr>
              <p:cNvPr id="17" name="文本框 16"/>
              <p:cNvSpPr txBox="1"/>
              <p:nvPr/>
            </p:nvSpPr>
            <p:spPr>
              <a:xfrm>
                <a:off x="8699" y="800"/>
                <a:ext cx="1984" cy="628"/>
              </a:xfrm>
              <a:prstGeom prst="rect">
                <a:avLst/>
              </a:prstGeom>
              <a:solidFill>
                <a:srgbClr val="007AAE"/>
              </a:solidFill>
            </p:spPr>
            <p:txBody>
              <a:bodyPr wrap="square" rtlCol="0">
                <a:spAutoFit/>
              </a:bodyPr>
              <a:lstStyle/>
              <a:p>
                <a:pPr algn="ctr"/>
                <a:r>
                  <a:rPr lang="zh-CN" altLang="en-US" sz="2000" b="1">
                    <a:solidFill>
                      <a:schemeClr val="bg1"/>
                    </a:solidFill>
                    <a:latin typeface="黑体" panose="02010609060101010101" pitchFamily="49" charset="-122"/>
                    <a:ea typeface="黑体" panose="02010609060101010101" pitchFamily="49" charset="-122"/>
                  </a:rPr>
                  <a:t>课堂小结</a:t>
                </a:r>
              </a:p>
            </p:txBody>
          </p:sp>
          <p:sp>
            <p:nvSpPr>
              <p:cNvPr id="18" name="文本框 17"/>
              <p:cNvSpPr txBox="1"/>
              <p:nvPr/>
            </p:nvSpPr>
            <p:spPr>
              <a:xfrm>
                <a:off x="10655"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课后作业</a:t>
                </a:r>
              </a:p>
            </p:txBody>
          </p:sp>
          <p:sp>
            <p:nvSpPr>
              <p:cNvPr id="19" name="文本框 18"/>
              <p:cNvSpPr txBox="1"/>
              <p:nvPr/>
            </p:nvSpPr>
            <p:spPr>
              <a:xfrm>
                <a:off x="4774" y="800"/>
                <a:ext cx="1984" cy="628"/>
              </a:xfrm>
              <a:prstGeom prst="rect">
                <a:avLst/>
              </a:prstGeom>
              <a:ln>
                <a:noFill/>
              </a:ln>
            </p:spPr>
            <p:style>
              <a:lnRef idx="3">
                <a:schemeClr val="accent4"/>
              </a:lnRef>
              <a:fillRef idx="0">
                <a:srgbClr val="FFFFFF"/>
              </a:fillRef>
              <a:effectRef idx="0">
                <a:srgbClr val="FFFFFF"/>
              </a:effectRef>
              <a:fontRef idx="minor">
                <a:schemeClr val="tx1"/>
              </a:fontRef>
            </p:style>
            <p:txBody>
              <a:bodyPr wrap="square" rtlCol="0">
                <a:spAutoFit/>
              </a:bodyPr>
              <a:lstStyle/>
              <a:p>
                <a:pPr algn="ctr"/>
                <a:r>
                  <a:rPr lang="zh-CN" altLang="en-US" sz="2000" b="1">
                    <a:solidFill>
                      <a:schemeClr val="tx1"/>
                    </a:solidFill>
                    <a:latin typeface="黑体" panose="02010609060101010101" pitchFamily="49" charset="-122"/>
                    <a:ea typeface="黑体" panose="02010609060101010101" pitchFamily="49" charset="-122"/>
                  </a:rPr>
                  <a:t>课堂导入</a:t>
                </a:r>
              </a:p>
            </p:txBody>
          </p:sp>
        </p:grpSp>
        <p:cxnSp>
          <p:nvCxnSpPr>
            <p:cNvPr id="21" name="直接连接符 20"/>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spTree>
    <p:custDataLst>
      <p:tags r:id="rId1"/>
    </p:custData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bg>
      <p:bgPr>
        <a:blipFill rotWithShape="1">
          <a:blip r:embed="rId4"/>
          <a:stretch>
            <a:fillRect/>
          </a:stretch>
        </a:blipFill>
        <a:effectLst/>
      </p:bgPr>
    </p:bg>
    <p:spTree>
      <p:nvGrpSpPr>
        <p:cNvPr id="1" name=""/>
        <p:cNvGrpSpPr/>
        <p:nvPr/>
      </p:nvGrpSpPr>
      <p:grpSpPr>
        <a:xfrm>
          <a:off x="0" y="0"/>
          <a:ext cx="0" cy="0"/>
          <a:chOff x="0" y="0"/>
          <a:chExt cx="0" cy="0"/>
        </a:xfrm>
      </p:grpSpPr>
      <p:sp>
        <p:nvSpPr>
          <p:cNvPr id="5" name="Rectangle 3"/>
          <p:cNvSpPr txBox="1">
            <a:spLocks noChangeArrowheads="1"/>
          </p:cNvSpPr>
          <p:nvPr>
            <p:custDataLst>
              <p:tags r:id="rId2"/>
            </p:custDataLst>
          </p:nvPr>
        </p:nvSpPr>
        <p:spPr bwMode="auto">
          <a:xfrm>
            <a:off x="428040" y="1279864"/>
            <a:ext cx="8207375" cy="4525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lvl1pPr marL="0" indent="0" algn="ctr" defTabSz="457200" rtl="0" eaLnBrk="0" fontAlgn="base" hangingPunct="0">
              <a:spcBef>
                <a:spcPct val="20000"/>
              </a:spcBef>
              <a:spcAft>
                <a:spcPct val="0"/>
              </a:spcAft>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457200" rtl="0" eaLnBrk="0" fontAlgn="base" hangingPunct="0">
              <a:spcBef>
                <a:spcPct val="20000"/>
              </a:spcBef>
              <a:spcAft>
                <a:spcPct val="0"/>
              </a:spcAft>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457200" rtl="0" eaLnBrk="0" fontAlgn="base" hangingPunct="0">
              <a:spcBef>
                <a:spcPct val="20000"/>
              </a:spcBef>
              <a:spcAft>
                <a:spcPct val="0"/>
              </a:spcAft>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457200" rtl="0" eaLnBrk="0" fontAlgn="base" hangingPunct="0">
              <a:spcBef>
                <a:spcPct val="20000"/>
              </a:spcBef>
              <a:spcAft>
                <a:spcPct val="0"/>
              </a:spcAft>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457200" rtl="0" eaLnBrk="0" fontAlgn="base" hangingPunct="0">
              <a:spcBef>
                <a:spcPct val="20000"/>
              </a:spcBef>
              <a:spcAft>
                <a:spcPct val="0"/>
              </a:spcAft>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9pPr>
          </a:lstStyle>
          <a:p>
            <a:pPr algn="l" eaLnBrk="1" hangingPunct="1">
              <a:buFontTx/>
              <a:buNone/>
            </a:pPr>
            <a:r>
              <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2</a:t>
            </a: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．变压器工作原理及作用</a:t>
            </a:r>
          </a:p>
          <a:p>
            <a:pPr algn="l" eaLnBrk="1" hangingPunct="1">
              <a:buFontTx/>
              <a:buNone/>
            </a:pP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    变压器的工作原理是遵循电磁规律工作的。它具有变换电压、电流和阻抗的功能，变换关系分别为：</a:t>
            </a:r>
            <a:endPar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pPr algn="l" eaLnBrk="1" hangingPunct="1">
              <a:lnSpc>
                <a:spcPct val="80000"/>
              </a:lnSpc>
            </a:pPr>
            <a:r>
              <a:rPr lang="zh-CN" altLang="en-US" sz="2800" dirty="0">
                <a:solidFill>
                  <a:schemeClr val="dk1"/>
                </a:solidFill>
                <a:latin typeface="黑体" panose="02010609060101010101" pitchFamily="49" charset="-122"/>
                <a:cs typeface="黑体" panose="02010609060101010101" pitchFamily="49" charset="-122"/>
              </a:rPr>
              <a:t>（</a:t>
            </a:r>
            <a:r>
              <a:rPr lang="en-US" altLang="zh-CN" sz="2800" dirty="0">
                <a:solidFill>
                  <a:schemeClr val="dk1"/>
                </a:solidFill>
                <a:latin typeface="黑体" panose="02010609060101010101" pitchFamily="49" charset="-122"/>
                <a:cs typeface="黑体" panose="02010609060101010101" pitchFamily="49" charset="-122"/>
              </a:rPr>
              <a:t>1</a:t>
            </a:r>
            <a:r>
              <a:rPr lang="zh-CN" altLang="en-US" sz="2800" dirty="0">
                <a:solidFill>
                  <a:schemeClr val="dk1"/>
                </a:solidFill>
                <a:latin typeface="黑体" panose="02010609060101010101" pitchFamily="49" charset="-122"/>
                <a:cs typeface="黑体" panose="02010609060101010101" pitchFamily="49" charset="-122"/>
              </a:rPr>
              <a:t>）电压变换： </a:t>
            </a:r>
            <a:endPar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pPr algn="l" eaLnBrk="1" hangingPunct="1">
              <a:lnSpc>
                <a:spcPct val="80000"/>
              </a:lnSpc>
              <a:buFontTx/>
              <a:buNone/>
            </a:pPr>
            <a:endPar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pPr algn="l" eaLnBrk="1" hangingPunct="1">
              <a:lnSpc>
                <a:spcPct val="80000"/>
              </a:lnSpc>
              <a:buFontTx/>
              <a:buNone/>
            </a:pPr>
            <a:endPar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pPr algn="l" eaLnBrk="1" hangingPunct="1">
              <a:lnSpc>
                <a:spcPct val="80000"/>
              </a:lnSpc>
              <a:buFontTx/>
              <a:buNone/>
            </a:pP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a:t>
            </a:r>
            <a:r>
              <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2</a:t>
            </a: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 电流变换：</a:t>
            </a:r>
          </a:p>
          <a:p>
            <a:pPr algn="l" eaLnBrk="1" hangingPunct="1">
              <a:lnSpc>
                <a:spcPct val="80000"/>
              </a:lnSpc>
              <a:buFontTx/>
              <a:buNone/>
            </a:pPr>
            <a:endPar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pPr algn="l" eaLnBrk="1" hangingPunct="1">
              <a:lnSpc>
                <a:spcPct val="80000"/>
              </a:lnSpc>
              <a:buFontTx/>
              <a:buNone/>
            </a:pP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a:t>
            </a:r>
            <a:r>
              <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3</a:t>
            </a: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）阻抗变换：</a:t>
            </a:r>
          </a:p>
        </p:txBody>
      </p:sp>
      <p:graphicFrame>
        <p:nvGraphicFramePr>
          <p:cNvPr id="8" name="Object 7"/>
          <p:cNvGraphicFramePr>
            <a:graphicFrameLocks noChangeAspect="1"/>
          </p:cNvGraphicFramePr>
          <p:nvPr>
            <p:extLst>
              <p:ext uri="{D42A27DB-BD31-4B8C-83A1-F6EECF244321}">
                <p14:modId xmlns:p14="http://schemas.microsoft.com/office/powerpoint/2010/main" val="1030675313"/>
              </p:ext>
            </p:extLst>
          </p:nvPr>
        </p:nvGraphicFramePr>
        <p:xfrm>
          <a:off x="3684588" y="4291351"/>
          <a:ext cx="1439862" cy="712787"/>
        </p:xfrm>
        <a:graphic>
          <a:graphicData uri="http://schemas.openxmlformats.org/presentationml/2006/ole">
            <mc:AlternateContent xmlns:mc="http://schemas.openxmlformats.org/markup-compatibility/2006">
              <mc:Choice xmlns:v="urn:schemas-microsoft-com:vml" Requires="v">
                <p:oleObj name="公式" r:id="rId5" imgW="901065" imgH="444500" progId="Equation.3">
                  <p:embed/>
                </p:oleObj>
              </mc:Choice>
              <mc:Fallback>
                <p:oleObj name="公式" r:id="rId5" imgW="901065" imgH="444500" progId="Equation.3">
                  <p:embed/>
                  <p:pic>
                    <p:nvPicPr>
                      <p:cNvPr id="8" name="Object 7"/>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684588" y="4291351"/>
                        <a:ext cx="1439862" cy="712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9" name="Object 9"/>
          <p:cNvGraphicFramePr/>
          <p:nvPr>
            <p:extLst>
              <p:ext uri="{D42A27DB-BD31-4B8C-83A1-F6EECF244321}">
                <p14:modId xmlns:p14="http://schemas.microsoft.com/office/powerpoint/2010/main" val="1218804939"/>
              </p:ext>
            </p:extLst>
          </p:nvPr>
        </p:nvGraphicFramePr>
        <p:xfrm>
          <a:off x="3604259" y="5313362"/>
          <a:ext cx="3725228" cy="448014"/>
        </p:xfrm>
        <a:graphic>
          <a:graphicData uri="http://schemas.openxmlformats.org/presentationml/2006/ole">
            <mc:AlternateContent xmlns:mc="http://schemas.openxmlformats.org/markup-compatibility/2006">
              <mc:Choice xmlns:v="urn:schemas-microsoft-com:vml" Requires="v">
                <p:oleObj name="公式" r:id="rId5" imgW="1714500" imgH="228600" progId="Equation.3">
                  <p:embed/>
                </p:oleObj>
              </mc:Choice>
              <mc:Fallback>
                <p:oleObj name="公式" r:id="rId5" imgW="1714500" imgH="228600" progId="Equation.3">
                  <p:embed/>
                  <p:pic>
                    <p:nvPicPr>
                      <p:cNvPr id="9" name="Object 9"/>
                      <p:cNvPicPr>
                        <a:picLocks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604259" y="5313362"/>
                        <a:ext cx="3725228" cy="448014"/>
                      </a:xfrm>
                      <a:prstGeom prst="rect">
                        <a:avLst/>
                      </a:prstGeom>
                      <a:noFill/>
                      <a:ln>
                        <a:noFill/>
                      </a:ln>
                    </p:spPr>
                  </p:pic>
                </p:oleObj>
              </mc:Fallback>
            </mc:AlternateContent>
          </a:graphicData>
        </a:graphic>
      </p:graphicFrame>
      <p:sp>
        <p:nvSpPr>
          <p:cNvPr id="13" name="文本框 12"/>
          <p:cNvSpPr txBox="1"/>
          <p:nvPr/>
        </p:nvSpPr>
        <p:spPr>
          <a:xfrm>
            <a:off x="104140" y="281643"/>
            <a:ext cx="7795260" cy="460375"/>
          </a:xfrm>
          <a:prstGeom prst="rect">
            <a:avLst/>
          </a:prstGeom>
          <a:noFill/>
        </p:spPr>
        <p:txBody>
          <a:bodyPr wrap="square" rtlCol="0" anchor="t">
            <a:spAutoFit/>
          </a:bodyPr>
          <a:lstStyle/>
          <a:p>
            <a:pPr>
              <a:spcBef>
                <a:spcPct val="50000"/>
              </a:spcBef>
            </a:pPr>
            <a:r>
              <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单元6</a:t>
            </a:r>
            <a:r>
              <a:rPr kumimoji="1" lang="en-US" altLang="zh-CN"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特殊变压器</a:t>
            </a:r>
          </a:p>
        </p:txBody>
      </p:sp>
      <p:grpSp>
        <p:nvGrpSpPr>
          <p:cNvPr id="14" name="组合 13"/>
          <p:cNvGrpSpPr/>
          <p:nvPr/>
        </p:nvGrpSpPr>
        <p:grpSpPr>
          <a:xfrm>
            <a:off x="4156710" y="287030"/>
            <a:ext cx="4993640" cy="406400"/>
            <a:chOff x="6546" y="653"/>
            <a:chExt cx="7864" cy="640"/>
          </a:xfrm>
        </p:grpSpPr>
        <p:grpSp>
          <p:nvGrpSpPr>
            <p:cNvPr id="15" name="组合 14"/>
            <p:cNvGrpSpPr/>
            <p:nvPr/>
          </p:nvGrpSpPr>
          <p:grpSpPr>
            <a:xfrm>
              <a:off x="6546" y="653"/>
              <a:ext cx="7865" cy="628"/>
              <a:chOff x="4774" y="800"/>
              <a:chExt cx="7865" cy="628"/>
            </a:xfrm>
          </p:grpSpPr>
          <p:sp>
            <p:nvSpPr>
              <p:cNvPr id="16" name="文本框 15"/>
              <p:cNvSpPr txBox="1"/>
              <p:nvPr/>
            </p:nvSpPr>
            <p:spPr>
              <a:xfrm>
                <a:off x="6743" y="800"/>
                <a:ext cx="1984" cy="628"/>
              </a:xfrm>
              <a:prstGeom prst="rect">
                <a:avLst/>
              </a:prstGeom>
              <a:noFill/>
              <a:ln>
                <a:noFill/>
              </a:ln>
              <a:extLst>
                <a:ext uri="{909E8E84-426E-40DD-AFC4-6F175D3DCCD1}">
                  <a14:hiddenFill xmlns:a14="http://schemas.microsoft.com/office/drawing/2010/main">
                    <a:solidFill>
                      <a:srgbClr val="007AAE"/>
                    </a:solidFill>
                  </a14:hiddenFill>
                </a:ext>
              </a:extLst>
            </p:spPr>
            <p:style>
              <a:lnRef idx="0">
                <a:srgbClr val="FFFFFF"/>
              </a:lnRef>
              <a:fillRef idx="2">
                <a:schemeClr val="accent1"/>
              </a:fillRef>
              <a:effectRef idx="0">
                <a:srgbClr val="FFFFFF"/>
              </a:effectRef>
              <a:fontRef idx="minor">
                <a:schemeClr val="lt1"/>
              </a:fontRef>
            </p:style>
            <p:txBody>
              <a:bodyPr wrap="square" rtlCol="0">
                <a:spAutoFit/>
              </a:bodyPr>
              <a:lstStyle/>
              <a:p>
                <a:pPr algn="ctr"/>
                <a:r>
                  <a:rPr lang="zh-CN" altLang="en-US" sz="2000" b="1" dirty="0">
                    <a:solidFill>
                      <a:schemeClr val="tx1"/>
                    </a:solidFill>
                    <a:latin typeface="黑体" panose="02010609060101010101" pitchFamily="49" charset="-122"/>
                    <a:ea typeface="黑体" panose="02010609060101010101" pitchFamily="49" charset="-122"/>
                  </a:rPr>
                  <a:t>讲授新知</a:t>
                </a:r>
              </a:p>
            </p:txBody>
          </p:sp>
          <p:sp>
            <p:nvSpPr>
              <p:cNvPr id="17" name="文本框 16"/>
              <p:cNvSpPr txBox="1"/>
              <p:nvPr/>
            </p:nvSpPr>
            <p:spPr>
              <a:xfrm>
                <a:off x="8699" y="800"/>
                <a:ext cx="1984" cy="628"/>
              </a:xfrm>
              <a:prstGeom prst="rect">
                <a:avLst/>
              </a:prstGeom>
              <a:solidFill>
                <a:srgbClr val="007AAE"/>
              </a:solidFill>
            </p:spPr>
            <p:txBody>
              <a:bodyPr wrap="square" rtlCol="0">
                <a:spAutoFit/>
              </a:bodyPr>
              <a:lstStyle/>
              <a:p>
                <a:pPr algn="ctr"/>
                <a:r>
                  <a:rPr lang="zh-CN" altLang="en-US" sz="2000" b="1">
                    <a:solidFill>
                      <a:schemeClr val="bg1"/>
                    </a:solidFill>
                    <a:latin typeface="黑体" panose="02010609060101010101" pitchFamily="49" charset="-122"/>
                    <a:ea typeface="黑体" panose="02010609060101010101" pitchFamily="49" charset="-122"/>
                  </a:rPr>
                  <a:t>课堂小结</a:t>
                </a:r>
              </a:p>
            </p:txBody>
          </p:sp>
          <p:sp>
            <p:nvSpPr>
              <p:cNvPr id="18" name="文本框 17"/>
              <p:cNvSpPr txBox="1"/>
              <p:nvPr/>
            </p:nvSpPr>
            <p:spPr>
              <a:xfrm>
                <a:off x="10655"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课后作业</a:t>
                </a:r>
              </a:p>
            </p:txBody>
          </p:sp>
          <p:sp>
            <p:nvSpPr>
              <p:cNvPr id="19" name="文本框 18"/>
              <p:cNvSpPr txBox="1"/>
              <p:nvPr/>
            </p:nvSpPr>
            <p:spPr>
              <a:xfrm>
                <a:off x="4774" y="800"/>
                <a:ext cx="1984" cy="628"/>
              </a:xfrm>
              <a:prstGeom prst="rect">
                <a:avLst/>
              </a:prstGeom>
              <a:ln>
                <a:noFill/>
              </a:ln>
            </p:spPr>
            <p:style>
              <a:lnRef idx="3">
                <a:schemeClr val="accent4"/>
              </a:lnRef>
              <a:fillRef idx="0">
                <a:srgbClr val="FFFFFF"/>
              </a:fillRef>
              <a:effectRef idx="0">
                <a:srgbClr val="FFFFFF"/>
              </a:effectRef>
              <a:fontRef idx="minor">
                <a:schemeClr val="tx1"/>
              </a:fontRef>
            </p:style>
            <p:txBody>
              <a:bodyPr wrap="square" rtlCol="0">
                <a:spAutoFit/>
              </a:bodyPr>
              <a:lstStyle/>
              <a:p>
                <a:pPr algn="ctr"/>
                <a:r>
                  <a:rPr lang="zh-CN" altLang="en-US" sz="2000" b="1">
                    <a:solidFill>
                      <a:schemeClr val="tx1"/>
                    </a:solidFill>
                    <a:latin typeface="黑体" panose="02010609060101010101" pitchFamily="49" charset="-122"/>
                    <a:ea typeface="黑体" panose="02010609060101010101" pitchFamily="49" charset="-122"/>
                  </a:rPr>
                  <a:t>课堂导入</a:t>
                </a:r>
              </a:p>
            </p:txBody>
          </p:sp>
        </p:grpSp>
        <p:cxnSp>
          <p:nvCxnSpPr>
            <p:cNvPr id="21" name="直接连接符 20"/>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pic>
        <p:nvPicPr>
          <p:cNvPr id="2" name="图片 1">
            <a:extLst>
              <a:ext uri="{FF2B5EF4-FFF2-40B4-BE49-F238E27FC236}">
                <a16:creationId xmlns:a16="http://schemas.microsoft.com/office/drawing/2014/main" id="{144122D0-6E3B-6091-E9AF-FFF4437DFDAE}"/>
              </a:ext>
            </a:extLst>
          </p:cNvPr>
          <p:cNvPicPr>
            <a:picLocks noChangeAspect="1"/>
          </p:cNvPicPr>
          <p:nvPr/>
        </p:nvPicPr>
        <p:blipFill>
          <a:blip r:embed="rId8"/>
          <a:stretch>
            <a:fillRect/>
          </a:stretch>
        </p:blipFill>
        <p:spPr>
          <a:xfrm>
            <a:off x="3743706" y="3022854"/>
            <a:ext cx="1656588" cy="812292"/>
          </a:xfrm>
          <a:prstGeom prst="rect">
            <a:avLst/>
          </a:prstGeom>
        </p:spPr>
      </p:pic>
    </p:spTree>
    <p:custDataLst>
      <p:tags r:id="rId1"/>
    </p:custDataLst>
    <p:extLst>
      <p:ext uri="{BB962C8B-B14F-4D97-AF65-F5344CB8AC3E}">
        <p14:creationId xmlns:p14="http://schemas.microsoft.com/office/powerpoint/2010/main" val="2252850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bg>
      <p:bgPr>
        <a:blipFill rotWithShape="1">
          <a:blip r:embed="rId4"/>
          <a:stretch>
            <a:fillRect/>
          </a:stretch>
        </a:blipFill>
        <a:effectLst/>
      </p:bgPr>
    </p:bg>
    <p:spTree>
      <p:nvGrpSpPr>
        <p:cNvPr id="1" name=""/>
        <p:cNvGrpSpPr/>
        <p:nvPr/>
      </p:nvGrpSpPr>
      <p:grpSpPr>
        <a:xfrm>
          <a:off x="0" y="0"/>
          <a:ext cx="0" cy="0"/>
          <a:chOff x="0" y="0"/>
          <a:chExt cx="0" cy="0"/>
        </a:xfrm>
      </p:grpSpPr>
      <p:sp>
        <p:nvSpPr>
          <p:cNvPr id="5" name="Rectangle 3"/>
          <p:cNvSpPr txBox="1">
            <a:spLocks noChangeArrowheads="1"/>
          </p:cNvSpPr>
          <p:nvPr>
            <p:custDataLst>
              <p:tags r:id="rId2"/>
            </p:custDataLst>
          </p:nvPr>
        </p:nvSpPr>
        <p:spPr bwMode="auto">
          <a:xfrm>
            <a:off x="742365" y="1873251"/>
            <a:ext cx="7901573" cy="39411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lvl1pPr marL="0" indent="0" algn="ctr" defTabSz="457200" rtl="0" eaLnBrk="0" fontAlgn="base" hangingPunct="0">
              <a:spcBef>
                <a:spcPct val="20000"/>
              </a:spcBef>
              <a:spcAft>
                <a:spcPct val="0"/>
              </a:spcAft>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457200" rtl="0" eaLnBrk="0" fontAlgn="base" hangingPunct="0">
              <a:spcBef>
                <a:spcPct val="20000"/>
              </a:spcBef>
              <a:spcAft>
                <a:spcPct val="0"/>
              </a:spcAft>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457200" rtl="0" eaLnBrk="0" fontAlgn="base" hangingPunct="0">
              <a:spcBef>
                <a:spcPct val="20000"/>
              </a:spcBef>
              <a:spcAft>
                <a:spcPct val="0"/>
              </a:spcAft>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457200" rtl="0" eaLnBrk="0" fontAlgn="base" hangingPunct="0">
              <a:spcBef>
                <a:spcPct val="20000"/>
              </a:spcBef>
              <a:spcAft>
                <a:spcPct val="0"/>
              </a:spcAft>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457200" rtl="0" eaLnBrk="0" fontAlgn="base" hangingPunct="0">
              <a:spcBef>
                <a:spcPct val="20000"/>
              </a:spcBef>
              <a:spcAft>
                <a:spcPct val="0"/>
              </a:spcAft>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9pPr>
          </a:lstStyle>
          <a:p>
            <a:pPr algn="l" eaLnBrk="1" hangingPunct="1">
              <a:lnSpc>
                <a:spcPct val="150000"/>
              </a:lnSpc>
              <a:buFontTx/>
              <a:buNone/>
            </a:pPr>
            <a:r>
              <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3. </a:t>
            </a: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变压器绕组同名的判别及连接原则 </a:t>
            </a:r>
          </a:p>
          <a:p>
            <a:pPr algn="l" eaLnBrk="1" hangingPunct="1">
              <a:lnSpc>
                <a:spcPct val="150000"/>
              </a:lnSpc>
              <a:buFontTx/>
              <a:buNone/>
            </a:pPr>
            <a:r>
              <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4.</a:t>
            </a: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目前我国生产的三相电力变压器，通常采用的接法有</a:t>
            </a:r>
            <a:r>
              <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Y/</a:t>
            </a:r>
            <a:r>
              <a:rPr lang="en-US" altLang="zh-CN" sz="2800" dirty="0" err="1">
                <a:solidFill>
                  <a:schemeClr val="dk1"/>
                </a:solidFill>
                <a:latin typeface="黑体" panose="02010609060101010101" pitchFamily="49" charset="-122"/>
                <a:ea typeface="黑体" panose="02010609060101010101" pitchFamily="49" charset="-122"/>
                <a:cs typeface="黑体" panose="02010609060101010101" pitchFamily="49" charset="-122"/>
              </a:rPr>
              <a:t>Yo</a:t>
            </a: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a:t>
            </a:r>
            <a:r>
              <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Y</a:t>
            </a: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a:t>
            </a:r>
            <a:r>
              <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Δ</a:t>
            </a: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和</a:t>
            </a:r>
            <a:r>
              <a:rPr lang="en-US" altLang="zh-CN" sz="2800" dirty="0" err="1">
                <a:solidFill>
                  <a:schemeClr val="dk1"/>
                </a:solidFill>
                <a:latin typeface="黑体" panose="02010609060101010101" pitchFamily="49" charset="-122"/>
                <a:ea typeface="黑体" panose="02010609060101010101" pitchFamily="49" charset="-122"/>
                <a:cs typeface="黑体" panose="02010609060101010101" pitchFamily="49" charset="-122"/>
              </a:rPr>
              <a:t>Yo</a:t>
            </a: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a:t>
            </a:r>
            <a:r>
              <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Δ</a:t>
            </a: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三种，三相变压器绕组的接法通常标明在它的铭牌上。</a:t>
            </a:r>
            <a:endParaRPr lang="zh-CN" altLang="en-US" sz="2800" b="1"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pPr algn="l" eaLnBrk="1" hangingPunct="1">
              <a:lnSpc>
                <a:spcPct val="150000"/>
              </a:lnSpc>
              <a:buFontTx/>
              <a:buNone/>
            </a:pPr>
            <a:r>
              <a:rPr lang="en-US" altLang="zh-CN" sz="2800" b="1" dirty="0">
                <a:solidFill>
                  <a:schemeClr val="dk1"/>
                </a:solidFill>
                <a:latin typeface="黑体" panose="02010609060101010101" pitchFamily="49" charset="-122"/>
                <a:ea typeface="黑体" panose="02010609060101010101" pitchFamily="49" charset="-122"/>
                <a:cs typeface="黑体" panose="02010609060101010101" pitchFamily="49" charset="-122"/>
              </a:rPr>
              <a:t>5.</a:t>
            </a: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自耦变压器的结构特点是副绕组是原绕组的一部分。它又称调压器。 </a:t>
            </a:r>
          </a:p>
        </p:txBody>
      </p:sp>
      <p:sp>
        <p:nvSpPr>
          <p:cNvPr id="13" name="文本框 12"/>
          <p:cNvSpPr txBox="1"/>
          <p:nvPr/>
        </p:nvSpPr>
        <p:spPr>
          <a:xfrm>
            <a:off x="104140" y="361315"/>
            <a:ext cx="7795260" cy="460375"/>
          </a:xfrm>
          <a:prstGeom prst="rect">
            <a:avLst/>
          </a:prstGeom>
          <a:noFill/>
        </p:spPr>
        <p:txBody>
          <a:bodyPr wrap="square" rtlCol="0" anchor="t">
            <a:spAutoFit/>
          </a:bodyPr>
          <a:lstStyle/>
          <a:p>
            <a:pPr>
              <a:spcBef>
                <a:spcPct val="50000"/>
              </a:spcBef>
            </a:pPr>
            <a:r>
              <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单元6</a:t>
            </a:r>
            <a:r>
              <a:rPr kumimoji="1" lang="en-US" altLang="zh-CN"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特殊变压器</a:t>
            </a:r>
          </a:p>
        </p:txBody>
      </p:sp>
      <p:grpSp>
        <p:nvGrpSpPr>
          <p:cNvPr id="14" name="组合 13"/>
          <p:cNvGrpSpPr/>
          <p:nvPr/>
        </p:nvGrpSpPr>
        <p:grpSpPr>
          <a:xfrm>
            <a:off x="4156710" y="414655"/>
            <a:ext cx="4993640" cy="406400"/>
            <a:chOff x="6546" y="653"/>
            <a:chExt cx="7864" cy="640"/>
          </a:xfrm>
        </p:grpSpPr>
        <p:grpSp>
          <p:nvGrpSpPr>
            <p:cNvPr id="15" name="组合 14"/>
            <p:cNvGrpSpPr/>
            <p:nvPr/>
          </p:nvGrpSpPr>
          <p:grpSpPr>
            <a:xfrm>
              <a:off x="6546" y="653"/>
              <a:ext cx="7865" cy="628"/>
              <a:chOff x="4774" y="800"/>
              <a:chExt cx="7865" cy="628"/>
            </a:xfrm>
          </p:grpSpPr>
          <p:sp>
            <p:nvSpPr>
              <p:cNvPr id="16" name="文本框 15"/>
              <p:cNvSpPr txBox="1"/>
              <p:nvPr/>
            </p:nvSpPr>
            <p:spPr>
              <a:xfrm>
                <a:off x="6743" y="800"/>
                <a:ext cx="1984" cy="628"/>
              </a:xfrm>
              <a:prstGeom prst="rect">
                <a:avLst/>
              </a:prstGeom>
              <a:noFill/>
              <a:ln>
                <a:noFill/>
              </a:ln>
              <a:extLst>
                <a:ext uri="{909E8E84-426E-40DD-AFC4-6F175D3DCCD1}">
                  <a14:hiddenFill xmlns:a14="http://schemas.microsoft.com/office/drawing/2010/main">
                    <a:solidFill>
                      <a:srgbClr val="007AAE"/>
                    </a:solidFill>
                  </a14:hiddenFill>
                </a:ext>
              </a:extLst>
            </p:spPr>
            <p:style>
              <a:lnRef idx="0">
                <a:srgbClr val="FFFFFF"/>
              </a:lnRef>
              <a:fillRef idx="2">
                <a:schemeClr val="accent1"/>
              </a:fillRef>
              <a:effectRef idx="0">
                <a:srgbClr val="FFFFFF"/>
              </a:effectRef>
              <a:fontRef idx="minor">
                <a:schemeClr val="lt1"/>
              </a:fontRef>
            </p:style>
            <p:txBody>
              <a:bodyPr wrap="square" rtlCol="0">
                <a:spAutoFit/>
              </a:bodyPr>
              <a:lstStyle/>
              <a:p>
                <a:pPr algn="ctr"/>
                <a:r>
                  <a:rPr lang="zh-CN" altLang="en-US" sz="2000" b="1">
                    <a:solidFill>
                      <a:schemeClr val="tx1"/>
                    </a:solidFill>
                    <a:latin typeface="黑体" panose="02010609060101010101" pitchFamily="49" charset="-122"/>
                    <a:ea typeface="黑体" panose="02010609060101010101" pitchFamily="49" charset="-122"/>
                  </a:rPr>
                  <a:t>讲授新知</a:t>
                </a:r>
              </a:p>
            </p:txBody>
          </p:sp>
          <p:sp>
            <p:nvSpPr>
              <p:cNvPr id="17" name="文本框 16"/>
              <p:cNvSpPr txBox="1"/>
              <p:nvPr/>
            </p:nvSpPr>
            <p:spPr>
              <a:xfrm>
                <a:off x="8699" y="800"/>
                <a:ext cx="1984" cy="628"/>
              </a:xfrm>
              <a:prstGeom prst="rect">
                <a:avLst/>
              </a:prstGeom>
              <a:solidFill>
                <a:srgbClr val="007AAE"/>
              </a:solidFill>
            </p:spPr>
            <p:txBody>
              <a:bodyPr wrap="square" rtlCol="0">
                <a:spAutoFit/>
              </a:bodyPr>
              <a:lstStyle/>
              <a:p>
                <a:pPr algn="ctr"/>
                <a:r>
                  <a:rPr lang="zh-CN" altLang="en-US" sz="2000" b="1">
                    <a:solidFill>
                      <a:schemeClr val="bg1"/>
                    </a:solidFill>
                    <a:latin typeface="黑体" panose="02010609060101010101" pitchFamily="49" charset="-122"/>
                    <a:ea typeface="黑体" panose="02010609060101010101" pitchFamily="49" charset="-122"/>
                  </a:rPr>
                  <a:t>课堂小结</a:t>
                </a:r>
              </a:p>
            </p:txBody>
          </p:sp>
          <p:sp>
            <p:nvSpPr>
              <p:cNvPr id="18" name="文本框 17"/>
              <p:cNvSpPr txBox="1"/>
              <p:nvPr/>
            </p:nvSpPr>
            <p:spPr>
              <a:xfrm>
                <a:off x="10655"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课后作业</a:t>
                </a:r>
              </a:p>
            </p:txBody>
          </p:sp>
          <p:sp>
            <p:nvSpPr>
              <p:cNvPr id="19" name="文本框 18"/>
              <p:cNvSpPr txBox="1"/>
              <p:nvPr/>
            </p:nvSpPr>
            <p:spPr>
              <a:xfrm>
                <a:off x="4774" y="800"/>
                <a:ext cx="1984" cy="628"/>
              </a:xfrm>
              <a:prstGeom prst="rect">
                <a:avLst/>
              </a:prstGeom>
              <a:ln>
                <a:noFill/>
              </a:ln>
            </p:spPr>
            <p:style>
              <a:lnRef idx="3">
                <a:schemeClr val="accent4"/>
              </a:lnRef>
              <a:fillRef idx="0">
                <a:srgbClr val="FFFFFF"/>
              </a:fillRef>
              <a:effectRef idx="0">
                <a:srgbClr val="FFFFFF"/>
              </a:effectRef>
              <a:fontRef idx="minor">
                <a:schemeClr val="tx1"/>
              </a:fontRef>
            </p:style>
            <p:txBody>
              <a:bodyPr wrap="square" rtlCol="0">
                <a:spAutoFit/>
              </a:bodyPr>
              <a:lstStyle/>
              <a:p>
                <a:pPr algn="ctr"/>
                <a:r>
                  <a:rPr lang="zh-CN" altLang="en-US" sz="2000" b="1">
                    <a:solidFill>
                      <a:schemeClr val="tx1"/>
                    </a:solidFill>
                    <a:latin typeface="黑体" panose="02010609060101010101" pitchFamily="49" charset="-122"/>
                    <a:ea typeface="黑体" panose="02010609060101010101" pitchFamily="49" charset="-122"/>
                  </a:rPr>
                  <a:t>课堂导入</a:t>
                </a:r>
              </a:p>
            </p:txBody>
          </p:sp>
        </p:grpSp>
        <p:cxnSp>
          <p:nvCxnSpPr>
            <p:cNvPr id="21" name="直接连接符 20"/>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spTree>
    <p:custDataLst>
      <p:tags r:id="rId1"/>
    </p:custData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blipFill rotWithShape="1">
          <a:blip r:embed="rId5"/>
          <a:stretch>
            <a:fillRect/>
          </a:stretch>
        </a:blipFill>
        <a:effectLst/>
      </p:bgPr>
    </p:bg>
    <p:spTree>
      <p:nvGrpSpPr>
        <p:cNvPr id="1" name=""/>
        <p:cNvGrpSpPr/>
        <p:nvPr/>
      </p:nvGrpSpPr>
      <p:grpSpPr>
        <a:xfrm>
          <a:off x="0" y="0"/>
          <a:ext cx="0" cy="0"/>
          <a:chOff x="0" y="0"/>
          <a:chExt cx="0" cy="0"/>
        </a:xfrm>
      </p:grpSpPr>
      <p:sp>
        <p:nvSpPr>
          <p:cNvPr id="4098" name="Rectangle 3"/>
          <p:cNvSpPr>
            <a:spLocks noGrp="1"/>
          </p:cNvSpPr>
          <p:nvPr>
            <p:custDataLst>
              <p:tags r:id="rId2"/>
            </p:custDataLst>
          </p:nvPr>
        </p:nvSpPr>
        <p:spPr>
          <a:xfrm>
            <a:off x="405815" y="1308894"/>
            <a:ext cx="8229600" cy="646112"/>
          </a:xfrm>
          <a:prstGeom prst="rect">
            <a:avLst/>
          </a:prstGeom>
          <a:noFill/>
          <a:ln w="9525">
            <a:noFill/>
          </a:ln>
        </p:spPr>
        <p:txBody>
          <a:bodyPr vert="horz" wrap="square" lIns="91440" tIns="45720" rIns="91440" bIns="45720" anchor="t" anchorCtr="0"/>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ea typeface="+mn-ea"/>
              </a:defRPr>
            </a:lvl2pPr>
            <a:lvl3pPr marL="1143000" indent="-228600" algn="l" rtl="0" eaLnBrk="0" fontAlgn="base" hangingPunct="0">
              <a:spcBef>
                <a:spcPct val="20000"/>
              </a:spcBef>
              <a:spcAft>
                <a:spcPct val="0"/>
              </a:spcAft>
              <a:buChar char="•"/>
              <a:defRPr sz="2400">
                <a:solidFill>
                  <a:schemeClr val="tx1"/>
                </a:solidFill>
                <a:latin typeface="+mn-lt"/>
                <a:ea typeface="+mn-ea"/>
              </a:defRPr>
            </a:lvl3pPr>
            <a:lvl4pPr marL="1600200" indent="-228600" algn="l" rtl="0" eaLnBrk="0" fontAlgn="base" hangingPunct="0">
              <a:spcBef>
                <a:spcPct val="20000"/>
              </a:spcBef>
              <a:spcAft>
                <a:spcPct val="0"/>
              </a:spcAft>
              <a:buChar char="–"/>
              <a:defRPr sz="2000">
                <a:solidFill>
                  <a:schemeClr val="tx1"/>
                </a:solidFill>
                <a:latin typeface="+mn-lt"/>
                <a:ea typeface="+mn-ea"/>
              </a:defRPr>
            </a:lvl4pPr>
            <a:lvl5pPr marL="2057400" indent="-228600" algn="l" rtl="0" eaLnBrk="0" fontAlgn="base" hangingPunct="0">
              <a:spcBef>
                <a:spcPct val="20000"/>
              </a:spcBef>
              <a:spcAft>
                <a:spcPct val="0"/>
              </a:spcAft>
              <a:buChar char="»"/>
              <a:defRPr sz="2000">
                <a:solidFill>
                  <a:schemeClr val="tx1"/>
                </a:solidFill>
                <a:latin typeface="+mn-lt"/>
                <a:ea typeface="+mn-ea"/>
              </a:defRPr>
            </a:lvl5pPr>
            <a:lvl6pPr marL="2514600" indent="-228600" algn="l" rtl="0" fontAlgn="base">
              <a:spcBef>
                <a:spcPct val="20000"/>
              </a:spcBef>
              <a:spcAft>
                <a:spcPct val="0"/>
              </a:spcAft>
              <a:buChar char="»"/>
              <a:defRPr sz="2000">
                <a:solidFill>
                  <a:schemeClr val="tx1"/>
                </a:solidFill>
                <a:latin typeface="+mn-lt"/>
                <a:ea typeface="+mn-ea"/>
              </a:defRPr>
            </a:lvl6pPr>
            <a:lvl7pPr marL="2971800" indent="-228600" algn="l" rtl="0" fontAlgn="base">
              <a:spcBef>
                <a:spcPct val="20000"/>
              </a:spcBef>
              <a:spcAft>
                <a:spcPct val="0"/>
              </a:spcAft>
              <a:buChar char="»"/>
              <a:defRPr sz="2000">
                <a:solidFill>
                  <a:schemeClr val="tx1"/>
                </a:solidFill>
                <a:latin typeface="+mn-lt"/>
                <a:ea typeface="+mn-ea"/>
              </a:defRPr>
            </a:lvl7pPr>
            <a:lvl8pPr marL="3429000" indent="-228600" algn="l" rtl="0" fontAlgn="base">
              <a:spcBef>
                <a:spcPct val="20000"/>
              </a:spcBef>
              <a:spcAft>
                <a:spcPct val="0"/>
              </a:spcAft>
              <a:buChar char="»"/>
              <a:defRPr sz="2000">
                <a:solidFill>
                  <a:schemeClr val="tx1"/>
                </a:solidFill>
                <a:latin typeface="+mn-lt"/>
                <a:ea typeface="+mn-ea"/>
              </a:defRPr>
            </a:lvl8pPr>
            <a:lvl9pPr marL="3886200" indent="-228600" algn="l" rtl="0" fontAlgn="base">
              <a:spcBef>
                <a:spcPct val="20000"/>
              </a:spcBef>
              <a:spcAft>
                <a:spcPct val="0"/>
              </a:spcAft>
              <a:buChar char="»"/>
              <a:defRPr sz="2000">
                <a:solidFill>
                  <a:schemeClr val="tx1"/>
                </a:solidFill>
                <a:latin typeface="+mn-lt"/>
                <a:ea typeface="+mn-ea"/>
              </a:defRPr>
            </a:lvl9pPr>
          </a:lstStyle>
          <a:p>
            <a:pPr eaLnBrk="1" hangingPunct="1"/>
            <a:r>
              <a:rPr lang="zh-CN" altLang="en-US" b="1" i="1" dirty="0">
                <a:solidFill>
                  <a:schemeClr val="dk1">
                    <a:lumMod val="85000"/>
                    <a:lumOff val="15000"/>
                  </a:schemeClr>
                </a:solidFill>
                <a:latin typeface="黑体" panose="02010609060101010101" pitchFamily="49" charset="-122"/>
                <a:ea typeface="黑体" panose="02010609060101010101" pitchFamily="49" charset="-122"/>
              </a:rPr>
              <a:t>先导案例</a:t>
            </a:r>
          </a:p>
        </p:txBody>
      </p:sp>
      <p:sp>
        <p:nvSpPr>
          <p:cNvPr id="17" name="矩形 16"/>
          <p:cNvSpPr/>
          <p:nvPr>
            <p:custDataLst>
              <p:tags r:id="rId3"/>
            </p:custDataLst>
          </p:nvPr>
        </p:nvSpPr>
        <p:spPr>
          <a:xfrm>
            <a:off x="863600" y="2100282"/>
            <a:ext cx="7473536" cy="3692525"/>
          </a:xfrm>
          <a:prstGeom prst="rect">
            <a:avLst/>
          </a:prstGeom>
        </p:spPr>
        <p:txBody>
          <a:bodyPr wrap="square">
            <a:spAutoFit/>
          </a:bodyPr>
          <a:lstStyle/>
          <a:p>
            <a:pPr algn="just"/>
            <a:r>
              <a:rPr lang="zh-CN" altLang="en-US" sz="1800" dirty="0">
                <a:solidFill>
                  <a:schemeClr val="dk1"/>
                </a:solidFill>
                <a:latin typeface="黑体" panose="02010609060101010101" pitchFamily="49" charset="-122"/>
                <a:ea typeface="黑体" panose="02010609060101010101" pitchFamily="49" charset="-122"/>
                <a:cs typeface="黑体" panose="02010609060101010101" pitchFamily="49" charset="-122"/>
              </a:rPr>
              <a:t>问题</a:t>
            </a:r>
            <a:r>
              <a:rPr lang="en-US" altLang="zh-CN" sz="1800" dirty="0">
                <a:solidFill>
                  <a:schemeClr val="dk1"/>
                </a:solidFill>
                <a:latin typeface="黑体" panose="02010609060101010101" pitchFamily="49" charset="-122"/>
                <a:ea typeface="黑体" panose="02010609060101010101" pitchFamily="49" charset="-122"/>
                <a:cs typeface="黑体" panose="02010609060101010101" pitchFamily="49" charset="-122"/>
              </a:rPr>
              <a:t>1:</a:t>
            </a:r>
            <a:r>
              <a:rPr lang="zh-CN" altLang="en-US" sz="1800" dirty="0">
                <a:solidFill>
                  <a:schemeClr val="dk1"/>
                </a:solidFill>
                <a:latin typeface="黑体" panose="02010609060101010101" pitchFamily="49" charset="-122"/>
                <a:ea typeface="黑体" panose="02010609060101010101" pitchFamily="49" charset="-122"/>
                <a:cs typeface="黑体" panose="02010609060101010101" pitchFamily="49" charset="-122"/>
              </a:rPr>
              <a:t>若将额定电压为</a:t>
            </a:r>
            <a:r>
              <a:rPr lang="en-US" altLang="zh-CN" sz="1800" dirty="0">
                <a:solidFill>
                  <a:schemeClr val="dk1"/>
                </a:solidFill>
                <a:latin typeface="黑体" panose="02010609060101010101" pitchFamily="49" charset="-122"/>
                <a:ea typeface="黑体" panose="02010609060101010101" pitchFamily="49" charset="-122"/>
                <a:cs typeface="黑体" panose="02010609060101010101" pitchFamily="49" charset="-122"/>
              </a:rPr>
              <a:t>8 V</a:t>
            </a:r>
            <a:r>
              <a:rPr lang="zh-CN" altLang="en-US" sz="1800" dirty="0">
                <a:solidFill>
                  <a:schemeClr val="dk1"/>
                </a:solidFill>
                <a:latin typeface="黑体" panose="02010609060101010101" pitchFamily="49" charset="-122"/>
                <a:ea typeface="黑体" panose="02010609060101010101" pitchFamily="49" charset="-122"/>
                <a:cs typeface="黑体" panose="02010609060101010101" pitchFamily="49" charset="-122"/>
              </a:rPr>
              <a:t>的小灯泡直接接到照明电源上，会出现什么现象</a:t>
            </a:r>
            <a:r>
              <a:rPr lang="en-US" altLang="zh-CN" sz="1800" dirty="0">
                <a:solidFill>
                  <a:schemeClr val="dk1"/>
                </a:solidFill>
                <a:latin typeface="黑体" panose="02010609060101010101" pitchFamily="49" charset="-122"/>
                <a:ea typeface="黑体" panose="02010609060101010101" pitchFamily="49" charset="-122"/>
                <a:cs typeface="黑体" panose="02010609060101010101" pitchFamily="49" charset="-122"/>
              </a:rPr>
              <a:t>?</a:t>
            </a:r>
          </a:p>
          <a:p>
            <a:pPr algn="just"/>
            <a:r>
              <a:rPr lang="zh-CN" altLang="en-US" sz="1800" dirty="0">
                <a:solidFill>
                  <a:schemeClr val="dk1"/>
                </a:solidFill>
                <a:latin typeface="黑体" panose="02010609060101010101" pitchFamily="49" charset="-122"/>
                <a:ea typeface="黑体" panose="02010609060101010101" pitchFamily="49" charset="-122"/>
                <a:cs typeface="黑体" panose="02010609060101010101" pitchFamily="49" charset="-122"/>
              </a:rPr>
              <a:t>问题</a:t>
            </a:r>
            <a:r>
              <a:rPr lang="en-US" altLang="zh-CN" sz="1800" dirty="0">
                <a:solidFill>
                  <a:schemeClr val="dk1"/>
                </a:solidFill>
                <a:latin typeface="黑体" panose="02010609060101010101" pitchFamily="49" charset="-122"/>
                <a:ea typeface="黑体" panose="02010609060101010101" pitchFamily="49" charset="-122"/>
                <a:cs typeface="黑体" panose="02010609060101010101" pitchFamily="49" charset="-122"/>
              </a:rPr>
              <a:t>2:</a:t>
            </a:r>
            <a:r>
              <a:rPr lang="zh-CN" altLang="en-US" sz="1800" dirty="0">
                <a:solidFill>
                  <a:schemeClr val="dk1"/>
                </a:solidFill>
                <a:latin typeface="黑体" panose="02010609060101010101" pitchFamily="49" charset="-122"/>
                <a:ea typeface="黑体" panose="02010609060101010101" pitchFamily="49" charset="-122"/>
                <a:cs typeface="黑体" panose="02010609060101010101" pitchFamily="49" charset="-122"/>
              </a:rPr>
              <a:t>有没有一</a:t>
            </a:r>
            <a:r>
              <a:rPr lang="en-US" altLang="zh-CN" sz="1800" dirty="0">
                <a:solidFill>
                  <a:schemeClr val="dk1"/>
                </a:solidFill>
                <a:latin typeface="黑体" panose="02010609060101010101" pitchFamily="49" charset="-122"/>
                <a:ea typeface="黑体" panose="02010609060101010101" pitchFamily="49" charset="-122"/>
                <a:cs typeface="黑体" panose="02010609060101010101" pitchFamily="49" charset="-122"/>
              </a:rPr>
              <a:t>-</a:t>
            </a:r>
            <a:r>
              <a:rPr lang="zh-CN" altLang="en-US" sz="1800" dirty="0">
                <a:solidFill>
                  <a:schemeClr val="dk1"/>
                </a:solidFill>
                <a:latin typeface="黑体" panose="02010609060101010101" pitchFamily="49" charset="-122"/>
                <a:ea typeface="黑体" panose="02010609060101010101" pitchFamily="49" charset="-122"/>
                <a:cs typeface="黑体" panose="02010609060101010101" pitchFamily="49" charset="-122"/>
              </a:rPr>
              <a:t>种装置或设备，既能使电源损失较小的电能，又能使小灯泡正常工作呢</a:t>
            </a:r>
            <a:r>
              <a:rPr lang="en-US" altLang="zh-CN" sz="1800" dirty="0">
                <a:solidFill>
                  <a:schemeClr val="dk1"/>
                </a:solidFill>
                <a:latin typeface="黑体" panose="02010609060101010101" pitchFamily="49" charset="-122"/>
                <a:ea typeface="黑体" panose="02010609060101010101" pitchFamily="49" charset="-122"/>
                <a:cs typeface="黑体" panose="02010609060101010101" pitchFamily="49" charset="-122"/>
              </a:rPr>
              <a:t>?</a:t>
            </a:r>
          </a:p>
          <a:p>
            <a:pPr algn="just"/>
            <a:r>
              <a:rPr lang="zh-CN" altLang="en-US" sz="1800" dirty="0">
                <a:solidFill>
                  <a:schemeClr val="dk1"/>
                </a:solidFill>
                <a:latin typeface="黑体" panose="02010609060101010101" pitchFamily="49" charset="-122"/>
                <a:ea typeface="黑体" panose="02010609060101010101" pitchFamily="49" charset="-122"/>
                <a:cs typeface="黑体" panose="02010609060101010101" pitchFamily="49" charset="-122"/>
              </a:rPr>
              <a:t>问题</a:t>
            </a:r>
            <a:r>
              <a:rPr lang="en-US" altLang="zh-CN" sz="1800" dirty="0">
                <a:solidFill>
                  <a:schemeClr val="dk1"/>
                </a:solidFill>
                <a:latin typeface="黑体" panose="02010609060101010101" pitchFamily="49" charset="-122"/>
                <a:ea typeface="黑体" panose="02010609060101010101" pitchFamily="49" charset="-122"/>
                <a:cs typeface="黑体" panose="02010609060101010101" pitchFamily="49" charset="-122"/>
              </a:rPr>
              <a:t>3:</a:t>
            </a:r>
            <a:r>
              <a:rPr lang="zh-CN" altLang="en-US" sz="1800" dirty="0">
                <a:solidFill>
                  <a:schemeClr val="dk1"/>
                </a:solidFill>
                <a:latin typeface="黑体" panose="02010609060101010101" pitchFamily="49" charset="-122"/>
                <a:ea typeface="黑体" panose="02010609060101010101" pitchFamily="49" charset="-122"/>
                <a:cs typeface="黑体" panose="02010609060101010101" pitchFamily="49" charset="-122"/>
              </a:rPr>
              <a:t>一小雨天，某线路工准备处理</a:t>
            </a:r>
            <a:r>
              <a:rPr lang="en-US" altLang="zh-CN" sz="1800" dirty="0">
                <a:solidFill>
                  <a:schemeClr val="dk1"/>
                </a:solidFill>
                <a:latin typeface="黑体" panose="02010609060101010101" pitchFamily="49" charset="-122"/>
                <a:ea typeface="黑体" panose="02010609060101010101" pitchFamily="49" charset="-122"/>
                <a:cs typeface="黑体" panose="02010609060101010101" pitchFamily="49" charset="-122"/>
              </a:rPr>
              <a:t>5</a:t>
            </a:r>
            <a:r>
              <a:rPr lang="zh-CN" altLang="en-US" sz="1800" dirty="0">
                <a:solidFill>
                  <a:schemeClr val="dk1"/>
                </a:solidFill>
                <a:latin typeface="黑体" panose="02010609060101010101" pitchFamily="49" charset="-122"/>
                <a:ea typeface="黑体" panose="02010609060101010101" pitchFamily="49" charset="-122"/>
                <a:cs typeface="黑体" panose="02010609060101010101" pitchFamily="49" charset="-122"/>
              </a:rPr>
              <a:t>号变台变压器故障，可是由于绝缘工具都拿去做耐压试验了，现场无绝缘工具，于是该线路工找来一根干燥的竹竿将变台跌落开关拉开，在确定无大问题后，便再次用竹竿合跌落开关，结果会如何</a:t>
            </a:r>
            <a:r>
              <a:rPr lang="en-US" altLang="zh-CN" sz="1800" dirty="0">
                <a:solidFill>
                  <a:schemeClr val="dk1"/>
                </a:solidFill>
                <a:latin typeface="黑体" panose="02010609060101010101" pitchFamily="49" charset="-122"/>
                <a:ea typeface="黑体" panose="02010609060101010101" pitchFamily="49" charset="-122"/>
                <a:cs typeface="黑体" panose="02010609060101010101" pitchFamily="49" charset="-122"/>
              </a:rPr>
              <a:t>?</a:t>
            </a:r>
            <a:r>
              <a:rPr lang="zh-CN" altLang="en-US" sz="1800" dirty="0">
                <a:solidFill>
                  <a:schemeClr val="dk1"/>
                </a:solidFill>
                <a:latin typeface="黑体" panose="02010609060101010101" pitchFamily="49" charset="-122"/>
                <a:ea typeface="黑体" panose="02010609060101010101" pitchFamily="49" charset="-122"/>
                <a:cs typeface="黑体" panose="02010609060101010101" pitchFamily="49" charset="-122"/>
              </a:rPr>
              <a:t>变压器是根据电磁感应原理制成的一种静止的电气设备，它可以改变交变电压、电流、阻抗。变压器有多种功能，所以在强电、弱电</a:t>
            </a:r>
            <a:r>
              <a:rPr lang="en-US" altLang="zh-CN" sz="1800" dirty="0">
                <a:solidFill>
                  <a:schemeClr val="dk1"/>
                </a:solidFill>
                <a:latin typeface="黑体" panose="02010609060101010101" pitchFamily="49" charset="-122"/>
                <a:ea typeface="黑体" panose="02010609060101010101" pitchFamily="49" charset="-122"/>
                <a:cs typeface="黑体" panose="02010609060101010101" pitchFamily="49" charset="-122"/>
              </a:rPr>
              <a:t>(</a:t>
            </a:r>
            <a:r>
              <a:rPr lang="zh-CN" altLang="en-US" sz="1800" dirty="0">
                <a:solidFill>
                  <a:schemeClr val="dk1"/>
                </a:solidFill>
                <a:latin typeface="黑体" panose="02010609060101010101" pitchFamily="49" charset="-122"/>
                <a:ea typeface="黑体" panose="02010609060101010101" pitchFamily="49" charset="-122"/>
                <a:cs typeface="黑体" panose="02010609060101010101" pitchFamily="49" charset="-122"/>
              </a:rPr>
              <a:t>如测量技术和计算技术</a:t>
            </a:r>
            <a:r>
              <a:rPr lang="en-US" altLang="zh-CN" sz="1800" dirty="0">
                <a:solidFill>
                  <a:schemeClr val="dk1"/>
                </a:solidFill>
                <a:latin typeface="黑体" panose="02010609060101010101" pitchFamily="49" charset="-122"/>
                <a:ea typeface="黑体" panose="02010609060101010101" pitchFamily="49" charset="-122"/>
                <a:cs typeface="黑体" panose="02010609060101010101" pitchFamily="49" charset="-122"/>
              </a:rPr>
              <a:t>)</a:t>
            </a:r>
            <a:r>
              <a:rPr lang="zh-CN" altLang="en-US" sz="1800" dirty="0">
                <a:solidFill>
                  <a:schemeClr val="dk1"/>
                </a:solidFill>
                <a:latin typeface="黑体" panose="02010609060101010101" pitchFamily="49" charset="-122"/>
                <a:ea typeface="黑体" panose="02010609060101010101" pitchFamily="49" charset="-122"/>
                <a:cs typeface="黑体" panose="02010609060101010101" pitchFamily="49" charset="-122"/>
              </a:rPr>
              <a:t>方面都得到了广泛的应用。例如，在输电、配电的电力系统中，为了提高传输电能的效率，常常应用变压器把交流发电机产生的电压升高，实现远距离高压输电</a:t>
            </a:r>
            <a:r>
              <a:rPr lang="en-US" altLang="zh-CN" sz="1800" dirty="0">
                <a:solidFill>
                  <a:schemeClr val="dk1"/>
                </a:solidFill>
                <a:latin typeface="黑体" panose="02010609060101010101" pitchFamily="49" charset="-122"/>
                <a:ea typeface="黑体" panose="02010609060101010101" pitchFamily="49" charset="-122"/>
                <a:cs typeface="黑体" panose="02010609060101010101" pitchFamily="49" charset="-122"/>
              </a:rPr>
              <a:t>;</a:t>
            </a:r>
            <a:r>
              <a:rPr lang="zh-CN" altLang="en-US" sz="1800" dirty="0">
                <a:solidFill>
                  <a:schemeClr val="dk1"/>
                </a:solidFill>
                <a:latin typeface="黑体" panose="02010609060101010101" pitchFamily="49" charset="-122"/>
                <a:ea typeface="黑体" panose="02010609060101010101" pitchFamily="49" charset="-122"/>
                <a:cs typeface="黑体" panose="02010609060101010101" pitchFamily="49" charset="-122"/>
              </a:rPr>
              <a:t>为了保证用电安全和适合负载对电压的要求，又可以通过变压器把电压降到适当值。</a:t>
            </a:r>
          </a:p>
        </p:txBody>
      </p:sp>
      <p:grpSp>
        <p:nvGrpSpPr>
          <p:cNvPr id="16" name="组合 15"/>
          <p:cNvGrpSpPr/>
          <p:nvPr/>
        </p:nvGrpSpPr>
        <p:grpSpPr>
          <a:xfrm>
            <a:off x="104140" y="361315"/>
            <a:ext cx="9046210" cy="460375"/>
            <a:chOff x="164" y="569"/>
            <a:chExt cx="14246" cy="725"/>
          </a:xfrm>
        </p:grpSpPr>
        <p:sp>
          <p:nvSpPr>
            <p:cNvPr id="10" name="文本框 9"/>
            <p:cNvSpPr txBox="1"/>
            <p:nvPr/>
          </p:nvSpPr>
          <p:spPr>
            <a:xfrm>
              <a:off x="164" y="569"/>
              <a:ext cx="12276" cy="725"/>
            </a:xfrm>
            <a:prstGeom prst="rect">
              <a:avLst/>
            </a:prstGeom>
            <a:noFill/>
          </p:spPr>
          <p:txBody>
            <a:bodyPr wrap="square" rtlCol="0" anchor="t">
              <a:spAutoFit/>
            </a:bodyPr>
            <a:lstStyle/>
            <a:p>
              <a:pPr>
                <a:spcBef>
                  <a:spcPct val="50000"/>
                </a:spcBef>
              </a:pPr>
              <a:r>
                <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单元6</a:t>
              </a:r>
              <a:r>
                <a:rPr kumimoji="1" lang="en-US" altLang="zh-CN"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特殊变压器</a:t>
              </a:r>
            </a:p>
          </p:txBody>
        </p:sp>
        <p:grpSp>
          <p:nvGrpSpPr>
            <p:cNvPr id="15" name="组合 14"/>
            <p:cNvGrpSpPr/>
            <p:nvPr/>
          </p:nvGrpSpPr>
          <p:grpSpPr>
            <a:xfrm>
              <a:off x="6546" y="653"/>
              <a:ext cx="7864" cy="640"/>
              <a:chOff x="6546" y="653"/>
              <a:chExt cx="7864" cy="640"/>
            </a:xfrm>
          </p:grpSpPr>
          <p:grpSp>
            <p:nvGrpSpPr>
              <p:cNvPr id="7" name="组合 6"/>
              <p:cNvGrpSpPr/>
              <p:nvPr/>
            </p:nvGrpSpPr>
            <p:grpSpPr>
              <a:xfrm>
                <a:off x="6546" y="653"/>
                <a:ext cx="7865" cy="628"/>
                <a:chOff x="4774" y="800"/>
                <a:chExt cx="7865" cy="628"/>
              </a:xfrm>
            </p:grpSpPr>
            <p:sp>
              <p:nvSpPr>
                <p:cNvPr id="2" name="文本框 1"/>
                <p:cNvSpPr txBox="1"/>
                <p:nvPr/>
              </p:nvSpPr>
              <p:spPr>
                <a:xfrm>
                  <a:off x="6743"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讲授新知</a:t>
                  </a:r>
                </a:p>
              </p:txBody>
            </p:sp>
            <p:sp>
              <p:nvSpPr>
                <p:cNvPr id="3" name="文本框 2"/>
                <p:cNvSpPr txBox="1"/>
                <p:nvPr/>
              </p:nvSpPr>
              <p:spPr>
                <a:xfrm>
                  <a:off x="8699"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课堂小结</a:t>
                  </a:r>
                </a:p>
              </p:txBody>
            </p:sp>
            <p:sp>
              <p:nvSpPr>
                <p:cNvPr id="5" name="文本框 4"/>
                <p:cNvSpPr txBox="1"/>
                <p:nvPr/>
              </p:nvSpPr>
              <p:spPr>
                <a:xfrm>
                  <a:off x="10655"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课后作业</a:t>
                  </a:r>
                </a:p>
              </p:txBody>
            </p:sp>
            <p:sp>
              <p:nvSpPr>
                <p:cNvPr id="6" name="文本框 5"/>
                <p:cNvSpPr txBox="1"/>
                <p:nvPr/>
              </p:nvSpPr>
              <p:spPr>
                <a:xfrm>
                  <a:off x="4774" y="800"/>
                  <a:ext cx="1984" cy="628"/>
                </a:xfrm>
                <a:prstGeom prst="rect">
                  <a:avLst/>
                </a:prstGeom>
                <a:solidFill>
                  <a:schemeClr val="accent4"/>
                </a:solidFill>
              </p:spPr>
              <p:txBody>
                <a:bodyPr wrap="square" rtlCol="0">
                  <a:spAutoFit/>
                </a:bodyPr>
                <a:lstStyle/>
                <a:p>
                  <a:pPr algn="ctr"/>
                  <a:r>
                    <a:rPr lang="zh-CN" altLang="en-US" sz="2000" b="1">
                      <a:solidFill>
                        <a:schemeClr val="bg1"/>
                      </a:solidFill>
                      <a:latin typeface="黑体" panose="02010609060101010101" pitchFamily="49" charset="-122"/>
                      <a:ea typeface="黑体" panose="02010609060101010101" pitchFamily="49" charset="-122"/>
                    </a:rPr>
                    <a:t>课堂导入</a:t>
                  </a:r>
                </a:p>
              </p:txBody>
            </p:sp>
          </p:grpSp>
          <p:cxnSp>
            <p:nvCxnSpPr>
              <p:cNvPr id="4" name="直接连接符 3"/>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grpSp>
    </p:spTree>
    <p:custDataLst>
      <p:tags r:id="rId1"/>
    </p:custData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标题 8"/>
          <p:cNvSpPr>
            <a:spLocks noGrp="1"/>
          </p:cNvSpPr>
          <p:nvPr>
            <p:ph type="title"/>
            <p:custDataLst>
              <p:tags r:id="rId2"/>
            </p:custDataLst>
          </p:nvPr>
        </p:nvSpPr>
        <p:spPr>
          <a:xfrm>
            <a:off x="2367643" y="3989228"/>
            <a:ext cx="6767309" cy="942001"/>
          </a:xfrm>
        </p:spPr>
        <p:txBody>
          <a:bodyPr/>
          <a:lstStyle/>
          <a:p>
            <a:pPr marL="0" indent="0" algn="l">
              <a:lnSpc>
                <a:spcPct val="90000"/>
              </a:lnSpc>
              <a:spcBef>
                <a:spcPts val="0"/>
              </a:spcBef>
              <a:spcAft>
                <a:spcPts val="0"/>
              </a:spcAft>
              <a:buSzPct val="100000"/>
              <a:buNone/>
            </a:pPr>
            <a:r>
              <a:rPr lang="zh-CN" altLang="en-US" sz="3300">
                <a:solidFill>
                  <a:schemeClr val="lt1"/>
                </a:solidFill>
                <a:latin typeface="+mj-lt"/>
                <a:cs typeface="+mj-cs"/>
              </a:rPr>
              <a:t>课堂教学评价</a:t>
            </a:r>
            <a:endParaRPr lang="zh-CN" altLang="en-US" sz="3300" dirty="0">
              <a:solidFill>
                <a:schemeClr val="lt1"/>
              </a:solidFill>
              <a:latin typeface="+mj-lt"/>
              <a:cs typeface="+mj-cs"/>
            </a:endParaRPr>
          </a:p>
        </p:txBody>
      </p:sp>
      <p:grpSp>
        <p:nvGrpSpPr>
          <p:cNvPr id="8" name="组合 7"/>
          <p:cNvGrpSpPr/>
          <p:nvPr/>
        </p:nvGrpSpPr>
        <p:grpSpPr>
          <a:xfrm>
            <a:off x="4156710" y="414655"/>
            <a:ext cx="4993640" cy="406400"/>
            <a:chOff x="6546" y="653"/>
            <a:chExt cx="7864" cy="640"/>
          </a:xfrm>
        </p:grpSpPr>
        <p:grpSp>
          <p:nvGrpSpPr>
            <p:cNvPr id="10" name="组合 9"/>
            <p:cNvGrpSpPr/>
            <p:nvPr/>
          </p:nvGrpSpPr>
          <p:grpSpPr>
            <a:xfrm>
              <a:off x="6546" y="653"/>
              <a:ext cx="7865" cy="628"/>
              <a:chOff x="4774" y="800"/>
              <a:chExt cx="7865" cy="628"/>
            </a:xfrm>
          </p:grpSpPr>
          <p:sp>
            <p:nvSpPr>
              <p:cNvPr id="5" name="文本框 4"/>
              <p:cNvSpPr txBox="1"/>
              <p:nvPr/>
            </p:nvSpPr>
            <p:spPr>
              <a:xfrm>
                <a:off x="6743" y="800"/>
                <a:ext cx="1984" cy="628"/>
              </a:xfrm>
              <a:prstGeom prst="rect">
                <a:avLst/>
              </a:prstGeom>
              <a:noFill/>
              <a:ln>
                <a:noFill/>
              </a:ln>
              <a:extLst>
                <a:ext uri="{909E8E84-426E-40DD-AFC4-6F175D3DCCD1}">
                  <a14:hiddenFill xmlns:a14="http://schemas.microsoft.com/office/drawing/2010/main">
                    <a:solidFill>
                      <a:srgbClr val="007AAE"/>
                    </a:solidFill>
                  </a14:hiddenFill>
                </a:ext>
              </a:extLst>
            </p:spPr>
            <p:style>
              <a:lnRef idx="0">
                <a:srgbClr val="FFFFFF"/>
              </a:lnRef>
              <a:fillRef idx="2">
                <a:schemeClr val="accent1"/>
              </a:fillRef>
              <a:effectRef idx="0">
                <a:srgbClr val="FFFFFF"/>
              </a:effectRef>
              <a:fontRef idx="minor">
                <a:schemeClr val="lt1"/>
              </a:fontRef>
            </p:style>
            <p:txBody>
              <a:bodyPr wrap="square" rtlCol="0">
                <a:spAutoFit/>
              </a:bodyPr>
              <a:lstStyle/>
              <a:p>
                <a:pPr algn="ctr"/>
                <a:r>
                  <a:rPr lang="zh-CN" altLang="en-US" sz="2000" b="1">
                    <a:solidFill>
                      <a:schemeClr val="tx1"/>
                    </a:solidFill>
                    <a:latin typeface="黑体" panose="02010609060101010101" pitchFamily="49" charset="-122"/>
                    <a:ea typeface="黑体" panose="02010609060101010101" pitchFamily="49" charset="-122"/>
                  </a:rPr>
                  <a:t>讲授新知</a:t>
                </a:r>
              </a:p>
            </p:txBody>
          </p:sp>
          <p:sp>
            <p:nvSpPr>
              <p:cNvPr id="11" name="文本框 10"/>
              <p:cNvSpPr txBox="1"/>
              <p:nvPr/>
            </p:nvSpPr>
            <p:spPr>
              <a:xfrm>
                <a:off x="8699" y="800"/>
                <a:ext cx="1984" cy="628"/>
              </a:xfrm>
              <a:prstGeom prst="rect">
                <a:avLst/>
              </a:prstGeom>
              <a:noFill/>
              <a:extLst>
                <a:ext uri="{909E8E84-426E-40DD-AFC4-6F175D3DCCD1}">
                  <a14:hiddenFill xmlns:a14="http://schemas.microsoft.com/office/drawing/2010/main">
                    <a:solidFill>
                      <a:srgbClr val="007AAE"/>
                    </a:solidFill>
                  </a14:hiddenFill>
                </a:ext>
              </a:extLst>
            </p:spPr>
            <p:txBody>
              <a:bodyPr wrap="square" rtlCol="0">
                <a:spAutoFit/>
              </a:bodyPr>
              <a:lstStyle/>
              <a:p>
                <a:pPr algn="ctr"/>
                <a:r>
                  <a:rPr lang="zh-CN" altLang="en-US" sz="2000" b="1">
                    <a:solidFill>
                      <a:schemeClr val="tx1"/>
                    </a:solidFill>
                    <a:latin typeface="黑体" panose="02010609060101010101" pitchFamily="49" charset="-122"/>
                    <a:ea typeface="黑体" panose="02010609060101010101" pitchFamily="49" charset="-122"/>
                  </a:rPr>
                  <a:t>课堂小结</a:t>
                </a:r>
              </a:p>
            </p:txBody>
          </p:sp>
          <p:sp>
            <p:nvSpPr>
              <p:cNvPr id="20" name="文本框 19"/>
              <p:cNvSpPr txBox="1"/>
              <p:nvPr/>
            </p:nvSpPr>
            <p:spPr>
              <a:xfrm>
                <a:off x="10655" y="800"/>
                <a:ext cx="1984" cy="628"/>
              </a:xfrm>
              <a:prstGeom prst="rect">
                <a:avLst/>
              </a:prstGeom>
              <a:solidFill>
                <a:srgbClr val="007AAE"/>
              </a:solidFill>
            </p:spPr>
            <p:txBody>
              <a:bodyPr wrap="square" rtlCol="0">
                <a:spAutoFit/>
              </a:bodyPr>
              <a:lstStyle/>
              <a:p>
                <a:pPr algn="ctr"/>
                <a:r>
                  <a:rPr lang="zh-CN" altLang="en-US" sz="2000" b="1">
                    <a:solidFill>
                      <a:schemeClr val="bg1"/>
                    </a:solidFill>
                    <a:latin typeface="黑体" panose="02010609060101010101" pitchFamily="49" charset="-122"/>
                    <a:ea typeface="黑体" panose="02010609060101010101" pitchFamily="49" charset="-122"/>
                  </a:rPr>
                  <a:t>课后作业</a:t>
                </a:r>
              </a:p>
            </p:txBody>
          </p:sp>
          <p:sp>
            <p:nvSpPr>
              <p:cNvPr id="22" name="文本框 21"/>
              <p:cNvSpPr txBox="1"/>
              <p:nvPr/>
            </p:nvSpPr>
            <p:spPr>
              <a:xfrm>
                <a:off x="4774" y="800"/>
                <a:ext cx="1984" cy="628"/>
              </a:xfrm>
              <a:prstGeom prst="rect">
                <a:avLst/>
              </a:prstGeom>
              <a:ln>
                <a:noFill/>
              </a:ln>
            </p:spPr>
            <p:style>
              <a:lnRef idx="3">
                <a:schemeClr val="accent4"/>
              </a:lnRef>
              <a:fillRef idx="0">
                <a:srgbClr val="FFFFFF"/>
              </a:fillRef>
              <a:effectRef idx="0">
                <a:srgbClr val="FFFFFF"/>
              </a:effectRef>
              <a:fontRef idx="minor">
                <a:schemeClr val="tx1"/>
              </a:fontRef>
            </p:style>
            <p:txBody>
              <a:bodyPr wrap="square" rtlCol="0">
                <a:spAutoFit/>
              </a:bodyPr>
              <a:lstStyle/>
              <a:p>
                <a:pPr algn="ctr"/>
                <a:r>
                  <a:rPr lang="zh-CN" altLang="en-US" sz="2000" b="1">
                    <a:solidFill>
                      <a:schemeClr val="tx1"/>
                    </a:solidFill>
                    <a:latin typeface="黑体" panose="02010609060101010101" pitchFamily="49" charset="-122"/>
                    <a:ea typeface="黑体" panose="02010609060101010101" pitchFamily="49" charset="-122"/>
                  </a:rPr>
                  <a:t>课堂导入</a:t>
                </a:r>
              </a:p>
            </p:txBody>
          </p:sp>
        </p:grpSp>
        <p:cxnSp>
          <p:nvCxnSpPr>
            <p:cNvPr id="23" name="直接连接符 22"/>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sp>
        <p:nvSpPr>
          <p:cNvPr id="13" name="文本框 12"/>
          <p:cNvSpPr txBox="1"/>
          <p:nvPr/>
        </p:nvSpPr>
        <p:spPr>
          <a:xfrm>
            <a:off x="104140" y="361315"/>
            <a:ext cx="7795260" cy="460375"/>
          </a:xfrm>
          <a:prstGeom prst="rect">
            <a:avLst/>
          </a:prstGeom>
          <a:noFill/>
        </p:spPr>
        <p:txBody>
          <a:bodyPr wrap="square" rtlCol="0" anchor="t">
            <a:spAutoFit/>
          </a:bodyPr>
          <a:lstStyle/>
          <a:p>
            <a:pPr>
              <a:spcBef>
                <a:spcPct val="50000"/>
              </a:spcBef>
            </a:pPr>
            <a:r>
              <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单元6</a:t>
            </a:r>
            <a:r>
              <a:rPr kumimoji="1" lang="en-US" altLang="zh-CN"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特殊变压器</a:t>
            </a:r>
          </a:p>
        </p:txBody>
      </p:sp>
    </p:spTree>
    <p:custDataLst>
      <p:tags r:id="rId1"/>
    </p:custData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blipFill rotWithShape="1">
          <a:blip r:embed="rId5"/>
          <a:stretch>
            <a:fillRect/>
          </a:stretch>
        </a:blipFill>
        <a:effectLst/>
      </p:bgPr>
    </p:bg>
    <p:spTree>
      <p:nvGrpSpPr>
        <p:cNvPr id="1" name=""/>
        <p:cNvGrpSpPr/>
        <p:nvPr/>
      </p:nvGrpSpPr>
      <p:grpSpPr>
        <a:xfrm>
          <a:off x="0" y="0"/>
          <a:ext cx="0" cy="0"/>
          <a:chOff x="0" y="0"/>
          <a:chExt cx="0" cy="0"/>
        </a:xfrm>
      </p:grpSpPr>
      <p:sp>
        <p:nvSpPr>
          <p:cNvPr id="4098" name="Rectangle 3"/>
          <p:cNvSpPr>
            <a:spLocks noGrp="1"/>
          </p:cNvSpPr>
          <p:nvPr>
            <p:custDataLst>
              <p:tags r:id="rId2"/>
            </p:custDataLst>
          </p:nvPr>
        </p:nvSpPr>
        <p:spPr>
          <a:xfrm>
            <a:off x="405815" y="873125"/>
            <a:ext cx="8229600" cy="646112"/>
          </a:xfrm>
          <a:prstGeom prst="rect">
            <a:avLst/>
          </a:prstGeom>
          <a:noFill/>
          <a:ln w="9525">
            <a:noFill/>
          </a:ln>
        </p:spPr>
        <p:txBody>
          <a:bodyPr vert="horz" wrap="square" lIns="91440" tIns="45720" rIns="91440" bIns="45720" anchor="t" anchorCtr="0"/>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ea typeface="+mn-ea"/>
              </a:defRPr>
            </a:lvl2pPr>
            <a:lvl3pPr marL="1143000" indent="-228600" algn="l" rtl="0" eaLnBrk="0" fontAlgn="base" hangingPunct="0">
              <a:spcBef>
                <a:spcPct val="20000"/>
              </a:spcBef>
              <a:spcAft>
                <a:spcPct val="0"/>
              </a:spcAft>
              <a:buChar char="•"/>
              <a:defRPr sz="2400">
                <a:solidFill>
                  <a:schemeClr val="tx1"/>
                </a:solidFill>
                <a:latin typeface="+mn-lt"/>
                <a:ea typeface="+mn-ea"/>
              </a:defRPr>
            </a:lvl3pPr>
            <a:lvl4pPr marL="1600200" indent="-228600" algn="l" rtl="0" eaLnBrk="0" fontAlgn="base" hangingPunct="0">
              <a:spcBef>
                <a:spcPct val="20000"/>
              </a:spcBef>
              <a:spcAft>
                <a:spcPct val="0"/>
              </a:spcAft>
              <a:buChar char="–"/>
              <a:defRPr sz="2000">
                <a:solidFill>
                  <a:schemeClr val="tx1"/>
                </a:solidFill>
                <a:latin typeface="+mn-lt"/>
                <a:ea typeface="+mn-ea"/>
              </a:defRPr>
            </a:lvl4pPr>
            <a:lvl5pPr marL="2057400" indent="-228600" algn="l" rtl="0" eaLnBrk="0" fontAlgn="base" hangingPunct="0">
              <a:spcBef>
                <a:spcPct val="20000"/>
              </a:spcBef>
              <a:spcAft>
                <a:spcPct val="0"/>
              </a:spcAft>
              <a:buChar char="»"/>
              <a:defRPr sz="2000">
                <a:solidFill>
                  <a:schemeClr val="tx1"/>
                </a:solidFill>
                <a:latin typeface="+mn-lt"/>
                <a:ea typeface="+mn-ea"/>
              </a:defRPr>
            </a:lvl5pPr>
            <a:lvl6pPr marL="2514600" indent="-228600" algn="l" rtl="0" fontAlgn="base">
              <a:spcBef>
                <a:spcPct val="20000"/>
              </a:spcBef>
              <a:spcAft>
                <a:spcPct val="0"/>
              </a:spcAft>
              <a:buChar char="»"/>
              <a:defRPr sz="2000">
                <a:solidFill>
                  <a:schemeClr val="tx1"/>
                </a:solidFill>
                <a:latin typeface="+mn-lt"/>
                <a:ea typeface="+mn-ea"/>
              </a:defRPr>
            </a:lvl6pPr>
            <a:lvl7pPr marL="2971800" indent="-228600" algn="l" rtl="0" fontAlgn="base">
              <a:spcBef>
                <a:spcPct val="20000"/>
              </a:spcBef>
              <a:spcAft>
                <a:spcPct val="0"/>
              </a:spcAft>
              <a:buChar char="»"/>
              <a:defRPr sz="2000">
                <a:solidFill>
                  <a:schemeClr val="tx1"/>
                </a:solidFill>
                <a:latin typeface="+mn-lt"/>
                <a:ea typeface="+mn-ea"/>
              </a:defRPr>
            </a:lvl7pPr>
            <a:lvl8pPr marL="3429000" indent="-228600" algn="l" rtl="0" fontAlgn="base">
              <a:spcBef>
                <a:spcPct val="20000"/>
              </a:spcBef>
              <a:spcAft>
                <a:spcPct val="0"/>
              </a:spcAft>
              <a:buChar char="»"/>
              <a:defRPr sz="2000">
                <a:solidFill>
                  <a:schemeClr val="tx1"/>
                </a:solidFill>
                <a:latin typeface="+mn-lt"/>
                <a:ea typeface="+mn-ea"/>
              </a:defRPr>
            </a:lvl8pPr>
            <a:lvl9pPr marL="3886200" indent="-228600" algn="l" rtl="0" fontAlgn="base">
              <a:spcBef>
                <a:spcPct val="20000"/>
              </a:spcBef>
              <a:spcAft>
                <a:spcPct val="0"/>
              </a:spcAft>
              <a:buChar char="»"/>
              <a:defRPr sz="2000">
                <a:solidFill>
                  <a:schemeClr val="tx1"/>
                </a:solidFill>
                <a:latin typeface="+mn-lt"/>
                <a:ea typeface="+mn-ea"/>
              </a:defRPr>
            </a:lvl9pPr>
          </a:lstStyle>
          <a:p>
            <a:pPr eaLnBrk="1" hangingPunct="1"/>
            <a:r>
              <a:rPr lang="zh-CN" altLang="en-US" b="1" dirty="0">
                <a:solidFill>
                  <a:schemeClr val="dk1">
                    <a:lumMod val="85000"/>
                    <a:lumOff val="15000"/>
                  </a:schemeClr>
                </a:solidFill>
                <a:latin typeface="黑体" panose="02010609060101010101" pitchFamily="49" charset="-122"/>
                <a:ea typeface="黑体" panose="02010609060101010101" pitchFamily="49" charset="-122"/>
              </a:rPr>
              <a:t>新技术新知识</a:t>
            </a:r>
          </a:p>
        </p:txBody>
      </p:sp>
      <p:sp>
        <p:nvSpPr>
          <p:cNvPr id="17" name="矩形 16"/>
          <p:cNvSpPr/>
          <p:nvPr>
            <p:custDataLst>
              <p:tags r:id="rId3"/>
            </p:custDataLst>
          </p:nvPr>
        </p:nvSpPr>
        <p:spPr>
          <a:xfrm>
            <a:off x="835232" y="1410262"/>
            <a:ext cx="7473536" cy="4832092"/>
          </a:xfrm>
          <a:prstGeom prst="rect">
            <a:avLst/>
          </a:prstGeom>
        </p:spPr>
        <p:txBody>
          <a:bodyPr wrap="square">
            <a:spAutoFit/>
          </a:bodyPr>
          <a:lstStyle/>
          <a:p>
            <a:pPr algn="ct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高温超导变压器：</a:t>
            </a:r>
            <a:endPar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pPr algn="ct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未来电力系统的绿色高效引擎</a:t>
            </a:r>
          </a:p>
          <a:p>
            <a:r>
              <a:rPr lang="zh-CN" altLang="en-US" sz="1800" dirty="0">
                <a:solidFill>
                  <a:schemeClr val="dk1"/>
                </a:solidFill>
                <a:latin typeface="黑体" panose="02010609060101010101" pitchFamily="49" charset="-122"/>
                <a:ea typeface="黑体" panose="02010609060101010101" pitchFamily="49" charset="-122"/>
                <a:cs typeface="黑体" panose="02010609060101010101" pitchFamily="49" charset="-122"/>
              </a:rPr>
              <a:t>    超导变压器是超导电力系统中的一个重要组成设备，是超导技术应用的一个重要方面。由中国科学院电工研究所和新疆特变电工股份有公司联合研究开发的我国首台高温超导变压器，于</a:t>
            </a:r>
            <a:r>
              <a:rPr lang="en-US" altLang="zh-CN" sz="1800" dirty="0">
                <a:solidFill>
                  <a:schemeClr val="dk1"/>
                </a:solidFill>
                <a:latin typeface="黑体" panose="02010609060101010101" pitchFamily="49" charset="-122"/>
                <a:ea typeface="黑体" panose="02010609060101010101" pitchFamily="49" charset="-122"/>
                <a:cs typeface="黑体" panose="02010609060101010101" pitchFamily="49" charset="-122"/>
              </a:rPr>
              <a:t>2006</a:t>
            </a:r>
            <a:r>
              <a:rPr lang="zh-CN" altLang="en-US" sz="1800" dirty="0">
                <a:solidFill>
                  <a:schemeClr val="dk1"/>
                </a:solidFill>
                <a:latin typeface="黑体" panose="02010609060101010101" pitchFamily="49" charset="-122"/>
                <a:ea typeface="黑体" panose="02010609060101010101" pitchFamily="49" charset="-122"/>
                <a:cs typeface="黑体" panose="02010609060101010101" pitchFamily="49" charset="-122"/>
              </a:rPr>
              <a:t>年</a:t>
            </a:r>
            <a:r>
              <a:rPr lang="en-US" altLang="zh-CN" sz="1800" dirty="0">
                <a:solidFill>
                  <a:schemeClr val="dk1"/>
                </a:solidFill>
                <a:latin typeface="黑体" panose="02010609060101010101" pitchFamily="49" charset="-122"/>
                <a:ea typeface="黑体" panose="02010609060101010101" pitchFamily="49" charset="-122"/>
                <a:cs typeface="黑体" panose="02010609060101010101" pitchFamily="49" charset="-122"/>
              </a:rPr>
              <a:t>1</a:t>
            </a:r>
            <a:r>
              <a:rPr lang="zh-CN" altLang="en-US" sz="1800" dirty="0">
                <a:solidFill>
                  <a:schemeClr val="dk1"/>
                </a:solidFill>
                <a:latin typeface="黑体" panose="02010609060101010101" pitchFamily="49" charset="-122"/>
                <a:ea typeface="黑体" panose="02010609060101010101" pitchFamily="49" charset="-122"/>
                <a:cs typeface="黑体" panose="02010609060101010101" pitchFamily="49" charset="-122"/>
              </a:rPr>
              <a:t>月投入配电网试验运行并获得成功。这是世界上第</a:t>
            </a:r>
            <a:r>
              <a:rPr lang="en-US" altLang="zh-CN" sz="1800" dirty="0">
                <a:solidFill>
                  <a:schemeClr val="dk1"/>
                </a:solidFill>
                <a:latin typeface="黑体" panose="02010609060101010101" pitchFamily="49" charset="-122"/>
                <a:ea typeface="黑体" panose="02010609060101010101" pitchFamily="49" charset="-122"/>
                <a:cs typeface="黑体" panose="02010609060101010101" pitchFamily="49" charset="-122"/>
              </a:rPr>
              <a:t>2</a:t>
            </a:r>
            <a:r>
              <a:rPr lang="zh-CN" altLang="en-US" sz="1800" dirty="0">
                <a:solidFill>
                  <a:schemeClr val="dk1"/>
                </a:solidFill>
                <a:latin typeface="黑体" panose="02010609060101010101" pitchFamily="49" charset="-122"/>
                <a:ea typeface="黑体" panose="02010609060101010101" pitchFamily="49" charset="-122"/>
                <a:cs typeface="黑体" panose="02010609060101010101" pitchFamily="49" charset="-122"/>
              </a:rPr>
              <a:t>台挂网运行的高温超导电力变压器，也是全球首台非晶合金铁心高温超导电力变压器。</a:t>
            </a:r>
          </a:p>
          <a:p>
            <a:r>
              <a:rPr lang="zh-CN" altLang="en-US" sz="1800" dirty="0">
                <a:solidFill>
                  <a:schemeClr val="dk1"/>
                </a:solidFill>
                <a:latin typeface="黑体" panose="02010609060101010101" pitchFamily="49" charset="-122"/>
                <a:ea typeface="黑体" panose="02010609060101010101" pitchFamily="49" charset="-122"/>
                <a:cs typeface="黑体" panose="02010609060101010101" pitchFamily="49" charset="-122"/>
              </a:rPr>
              <a:t>    高温超导变压器利用高温超导材料的零电阻特性，在超导状态下流经导线的电阻几乎为零，从而极大地减少了负载损耗。其结构主要包括超导绕组、非金属低温容器（如玻璃钢制成的隔热圆筒）、常规铁芯和套管等部分。超导绕组置于充满液氮的非金属低温容器内，铁芯则运行在室温环境中。</a:t>
            </a:r>
          </a:p>
          <a:p>
            <a:r>
              <a:rPr lang="zh-CN" altLang="en-US" sz="1800" dirty="0">
                <a:solidFill>
                  <a:schemeClr val="dk1"/>
                </a:solidFill>
                <a:latin typeface="黑体" panose="02010609060101010101" pitchFamily="49" charset="-122"/>
                <a:ea typeface="黑体" panose="02010609060101010101" pitchFamily="49" charset="-122"/>
                <a:cs typeface="黑体" panose="02010609060101010101" pitchFamily="49" charset="-122"/>
              </a:rPr>
              <a:t>    高温超导变压器具有体积小、重量轻、效率高、节能、安全、环保、寿命长、过载能力强等优点，目前在电力系统、智能电网、新能源发电等领域具有广泛的应用前景。它能够提供高效、稳定的电力供应，满足现代电力系统对小型化、轻量化、高效化和智能化的需求。</a:t>
            </a:r>
          </a:p>
        </p:txBody>
      </p:sp>
      <p:grpSp>
        <p:nvGrpSpPr>
          <p:cNvPr id="16" name="组合 15"/>
          <p:cNvGrpSpPr/>
          <p:nvPr/>
        </p:nvGrpSpPr>
        <p:grpSpPr>
          <a:xfrm>
            <a:off x="96520" y="274479"/>
            <a:ext cx="9054465" cy="467995"/>
            <a:chOff x="151" y="556"/>
            <a:chExt cx="14259" cy="737"/>
          </a:xfrm>
        </p:grpSpPr>
        <p:sp>
          <p:nvSpPr>
            <p:cNvPr id="10" name="文本框 9"/>
            <p:cNvSpPr txBox="1"/>
            <p:nvPr/>
          </p:nvSpPr>
          <p:spPr>
            <a:xfrm>
              <a:off x="151" y="556"/>
              <a:ext cx="12276" cy="725"/>
            </a:xfrm>
            <a:prstGeom prst="rect">
              <a:avLst/>
            </a:prstGeom>
            <a:noFill/>
          </p:spPr>
          <p:txBody>
            <a:bodyPr wrap="square" rtlCol="0" anchor="t">
              <a:spAutoFit/>
            </a:bodyPr>
            <a:lstStyle/>
            <a:p>
              <a:pPr>
                <a:spcBef>
                  <a:spcPct val="50000"/>
                </a:spcBef>
              </a:pPr>
              <a:r>
                <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单元6</a:t>
              </a:r>
              <a:r>
                <a:rPr kumimoji="1" lang="en-US" altLang="zh-CN"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特殊变压器</a:t>
              </a:r>
            </a:p>
          </p:txBody>
        </p:sp>
        <p:grpSp>
          <p:nvGrpSpPr>
            <p:cNvPr id="15" name="组合 14"/>
            <p:cNvGrpSpPr/>
            <p:nvPr/>
          </p:nvGrpSpPr>
          <p:grpSpPr>
            <a:xfrm>
              <a:off x="6546" y="653"/>
              <a:ext cx="7864" cy="640"/>
              <a:chOff x="6546" y="653"/>
              <a:chExt cx="7864" cy="640"/>
            </a:xfrm>
          </p:grpSpPr>
          <p:grpSp>
            <p:nvGrpSpPr>
              <p:cNvPr id="7" name="组合 6"/>
              <p:cNvGrpSpPr/>
              <p:nvPr/>
            </p:nvGrpSpPr>
            <p:grpSpPr>
              <a:xfrm>
                <a:off x="6546" y="653"/>
                <a:ext cx="7865" cy="628"/>
                <a:chOff x="4774" y="800"/>
                <a:chExt cx="7865" cy="628"/>
              </a:xfrm>
            </p:grpSpPr>
            <p:sp>
              <p:nvSpPr>
                <p:cNvPr id="2" name="文本框 1"/>
                <p:cNvSpPr txBox="1"/>
                <p:nvPr/>
              </p:nvSpPr>
              <p:spPr>
                <a:xfrm>
                  <a:off x="6743" y="800"/>
                  <a:ext cx="1984" cy="628"/>
                </a:xfrm>
                <a:prstGeom prst="rect">
                  <a:avLst/>
                </a:prstGeom>
                <a:noFill/>
              </p:spPr>
              <p:txBody>
                <a:bodyPr wrap="square" rtlCol="0">
                  <a:spAutoFit/>
                </a:bodyPr>
                <a:lstStyle/>
                <a:p>
                  <a:pPr algn="ctr"/>
                  <a:r>
                    <a:rPr lang="zh-CN" altLang="en-US" sz="2000" b="1" dirty="0">
                      <a:latin typeface="黑体" panose="02010609060101010101" pitchFamily="49" charset="-122"/>
                      <a:ea typeface="黑体" panose="02010609060101010101" pitchFamily="49" charset="-122"/>
                    </a:rPr>
                    <a:t>讲授新知</a:t>
                  </a:r>
                </a:p>
              </p:txBody>
            </p:sp>
            <p:sp>
              <p:nvSpPr>
                <p:cNvPr id="3" name="文本框 2"/>
                <p:cNvSpPr txBox="1"/>
                <p:nvPr/>
              </p:nvSpPr>
              <p:spPr>
                <a:xfrm>
                  <a:off x="8699"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课堂小结</a:t>
                  </a:r>
                </a:p>
              </p:txBody>
            </p:sp>
            <p:sp>
              <p:nvSpPr>
                <p:cNvPr id="5" name="文本框 4"/>
                <p:cNvSpPr txBox="1"/>
                <p:nvPr/>
              </p:nvSpPr>
              <p:spPr>
                <a:xfrm>
                  <a:off x="10655"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课后作业</a:t>
                  </a:r>
                </a:p>
              </p:txBody>
            </p:sp>
            <p:sp>
              <p:nvSpPr>
                <p:cNvPr id="6" name="文本框 5"/>
                <p:cNvSpPr txBox="1"/>
                <p:nvPr/>
              </p:nvSpPr>
              <p:spPr>
                <a:xfrm>
                  <a:off x="4774" y="800"/>
                  <a:ext cx="1984" cy="628"/>
                </a:xfrm>
                <a:prstGeom prst="rect">
                  <a:avLst/>
                </a:prstGeom>
                <a:solidFill>
                  <a:schemeClr val="accent4"/>
                </a:solidFill>
              </p:spPr>
              <p:txBody>
                <a:bodyPr wrap="square" rtlCol="0">
                  <a:spAutoFit/>
                </a:bodyPr>
                <a:lstStyle/>
                <a:p>
                  <a:pPr algn="ctr"/>
                  <a:r>
                    <a:rPr lang="zh-CN" altLang="en-US" sz="2000" b="1" dirty="0">
                      <a:solidFill>
                        <a:schemeClr val="bg1"/>
                      </a:solidFill>
                      <a:latin typeface="黑体" panose="02010609060101010101" pitchFamily="49" charset="-122"/>
                      <a:ea typeface="黑体" panose="02010609060101010101" pitchFamily="49" charset="-122"/>
                    </a:rPr>
                    <a:t>课堂导入</a:t>
                  </a:r>
                </a:p>
              </p:txBody>
            </p:sp>
          </p:grpSp>
          <p:cxnSp>
            <p:nvCxnSpPr>
              <p:cNvPr id="4" name="直接连接符 3"/>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grpSp>
    </p:spTree>
    <p:custDataLst>
      <p:tags r:id="rId1"/>
    </p:custDataLst>
    <p:extLst>
      <p:ext uri="{BB962C8B-B14F-4D97-AF65-F5344CB8AC3E}">
        <p14:creationId xmlns:p14="http://schemas.microsoft.com/office/powerpoint/2010/main" val="253484567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blipFill rotWithShape="1">
          <a:blip r:embed="rId4"/>
          <a:stretch>
            <a:fillRect/>
          </a:stretch>
        </a:blipFill>
        <a:effectLst/>
      </p:bgPr>
    </p:bg>
    <p:spTree>
      <p:nvGrpSpPr>
        <p:cNvPr id="1" name=""/>
        <p:cNvGrpSpPr/>
        <p:nvPr/>
      </p:nvGrpSpPr>
      <p:grpSpPr>
        <a:xfrm>
          <a:off x="0" y="0"/>
          <a:ext cx="0" cy="0"/>
          <a:chOff x="0" y="0"/>
          <a:chExt cx="0" cy="0"/>
        </a:xfrm>
      </p:grpSpPr>
      <p:sp>
        <p:nvSpPr>
          <p:cNvPr id="5" name="Rectangle 3"/>
          <p:cNvSpPr txBox="1">
            <a:spLocks noChangeArrowheads="1"/>
          </p:cNvSpPr>
          <p:nvPr>
            <p:custDataLst>
              <p:tags r:id="rId2"/>
            </p:custDataLst>
          </p:nvPr>
        </p:nvSpPr>
        <p:spPr bwMode="auto">
          <a:xfrm>
            <a:off x="1312863" y="1288473"/>
            <a:ext cx="498729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lvl1pPr marL="0" indent="0" algn="ctr" defTabSz="457200" rtl="0" eaLnBrk="0" fontAlgn="base" hangingPunct="0">
              <a:spcBef>
                <a:spcPct val="20000"/>
              </a:spcBef>
              <a:spcAft>
                <a:spcPct val="0"/>
              </a:spcAft>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457200" rtl="0" eaLnBrk="0" fontAlgn="base" hangingPunct="0">
              <a:spcBef>
                <a:spcPct val="20000"/>
              </a:spcBef>
              <a:spcAft>
                <a:spcPct val="0"/>
              </a:spcAft>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457200" rtl="0" eaLnBrk="0" fontAlgn="base" hangingPunct="0">
              <a:spcBef>
                <a:spcPct val="20000"/>
              </a:spcBef>
              <a:spcAft>
                <a:spcPct val="0"/>
              </a:spcAft>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457200" rtl="0" eaLnBrk="0" fontAlgn="base" hangingPunct="0">
              <a:spcBef>
                <a:spcPct val="20000"/>
              </a:spcBef>
              <a:spcAft>
                <a:spcPct val="0"/>
              </a:spcAft>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457200" rtl="0" eaLnBrk="0" fontAlgn="base" hangingPunct="0">
              <a:spcBef>
                <a:spcPct val="20000"/>
              </a:spcBef>
              <a:spcAft>
                <a:spcPct val="0"/>
              </a:spcAft>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9pPr>
          </a:lstStyle>
          <a:p>
            <a:pPr algn="l" eaLnBrk="1" hangingPunct="1"/>
            <a:r>
              <a:rPr lang="zh-CN" altLang="en-US" sz="2800" dirty="0">
                <a:solidFill>
                  <a:schemeClr val="dk1"/>
                </a:solidFill>
                <a:latin typeface="黑体" panose="02010609060101010101" pitchFamily="49" charset="-122"/>
                <a:ea typeface="黑体" panose="02010609060101010101" pitchFamily="49" charset="-122"/>
              </a:rPr>
              <a:t>介绍三种特殊变压器：</a:t>
            </a:r>
            <a:endParaRPr lang="en-US" altLang="zh-CN" sz="2800" dirty="0">
              <a:solidFill>
                <a:schemeClr val="dk1"/>
              </a:solidFill>
              <a:latin typeface="黑体" panose="02010609060101010101" pitchFamily="49" charset="-122"/>
              <a:ea typeface="黑体" panose="02010609060101010101" pitchFamily="49" charset="-122"/>
            </a:endParaRPr>
          </a:p>
          <a:p>
            <a:pPr algn="l" eaLnBrk="1" hangingPunct="1"/>
            <a:endParaRPr lang="en-US" altLang="zh-CN" sz="2800" dirty="0">
              <a:solidFill>
                <a:schemeClr val="dk1"/>
              </a:solidFill>
              <a:latin typeface="黑体" panose="02010609060101010101" pitchFamily="49" charset="-122"/>
              <a:ea typeface="黑体" panose="02010609060101010101" pitchFamily="49" charset="-122"/>
            </a:endParaRPr>
          </a:p>
          <a:p>
            <a:pPr algn="l" eaLnBrk="1" hangingPunct="1"/>
            <a:r>
              <a:rPr lang="zh-CN" altLang="en-US" sz="2800" dirty="0">
                <a:solidFill>
                  <a:schemeClr val="dk1"/>
                </a:solidFill>
                <a:latin typeface="黑体" panose="02010609060101010101" pitchFamily="49" charset="-122"/>
                <a:ea typeface="黑体" panose="02010609060101010101" pitchFamily="49" charset="-122"/>
              </a:rPr>
              <a:t>    一、自耦变压器</a:t>
            </a:r>
          </a:p>
          <a:p>
            <a:pPr algn="l" eaLnBrk="1" hangingPunct="1"/>
            <a:r>
              <a:rPr lang="zh-CN" altLang="en-US" sz="2800" dirty="0">
                <a:solidFill>
                  <a:schemeClr val="dk1"/>
                </a:solidFill>
                <a:latin typeface="黑体" panose="02010609060101010101" pitchFamily="49" charset="-122"/>
                <a:ea typeface="黑体" panose="02010609060101010101" pitchFamily="49" charset="-122"/>
              </a:rPr>
              <a:t>    二、仪用互感器</a:t>
            </a:r>
          </a:p>
          <a:p>
            <a:pPr algn="l" eaLnBrk="1" hangingPunct="1"/>
            <a:r>
              <a:rPr lang="zh-CN" altLang="en-US" sz="2800" dirty="0">
                <a:solidFill>
                  <a:schemeClr val="dk1"/>
                </a:solidFill>
                <a:latin typeface="黑体" panose="02010609060101010101" pitchFamily="49" charset="-122"/>
                <a:ea typeface="黑体" panose="02010609060101010101" pitchFamily="49" charset="-122"/>
              </a:rPr>
              <a:t>    三、电焊变压器</a:t>
            </a:r>
          </a:p>
        </p:txBody>
      </p:sp>
      <p:grpSp>
        <p:nvGrpSpPr>
          <p:cNvPr id="11" name="组合 10"/>
          <p:cNvGrpSpPr/>
          <p:nvPr/>
        </p:nvGrpSpPr>
        <p:grpSpPr>
          <a:xfrm>
            <a:off x="104140" y="361315"/>
            <a:ext cx="9046210" cy="460375"/>
            <a:chOff x="164" y="569"/>
            <a:chExt cx="14246" cy="725"/>
          </a:xfrm>
        </p:grpSpPr>
        <p:sp>
          <p:nvSpPr>
            <p:cNvPr id="12" name="文本框 11"/>
            <p:cNvSpPr txBox="1"/>
            <p:nvPr/>
          </p:nvSpPr>
          <p:spPr>
            <a:xfrm>
              <a:off x="164" y="569"/>
              <a:ext cx="12276" cy="725"/>
            </a:xfrm>
            <a:prstGeom prst="rect">
              <a:avLst/>
            </a:prstGeom>
            <a:noFill/>
          </p:spPr>
          <p:txBody>
            <a:bodyPr wrap="square" rtlCol="0" anchor="t">
              <a:spAutoFit/>
            </a:bodyPr>
            <a:lstStyle/>
            <a:p>
              <a:pPr>
                <a:spcBef>
                  <a:spcPct val="50000"/>
                </a:spcBef>
              </a:pPr>
              <a:r>
                <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单元6</a:t>
              </a:r>
              <a:r>
                <a:rPr kumimoji="1" lang="en-US" altLang="zh-CN"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特殊变压器</a:t>
              </a:r>
            </a:p>
          </p:txBody>
        </p:sp>
        <p:grpSp>
          <p:nvGrpSpPr>
            <p:cNvPr id="14" name="组合 13"/>
            <p:cNvGrpSpPr/>
            <p:nvPr/>
          </p:nvGrpSpPr>
          <p:grpSpPr>
            <a:xfrm>
              <a:off x="6546" y="653"/>
              <a:ext cx="7864" cy="640"/>
              <a:chOff x="6546" y="653"/>
              <a:chExt cx="7864" cy="640"/>
            </a:xfrm>
          </p:grpSpPr>
          <p:grpSp>
            <p:nvGrpSpPr>
              <p:cNvPr id="17" name="组合 16"/>
              <p:cNvGrpSpPr/>
              <p:nvPr/>
            </p:nvGrpSpPr>
            <p:grpSpPr>
              <a:xfrm>
                <a:off x="6546" y="653"/>
                <a:ext cx="7865" cy="628"/>
                <a:chOff x="4774" y="800"/>
                <a:chExt cx="7865" cy="628"/>
              </a:xfrm>
            </p:grpSpPr>
            <p:sp>
              <p:nvSpPr>
                <p:cNvPr id="18" name="文本框 17"/>
                <p:cNvSpPr txBox="1"/>
                <p:nvPr/>
              </p:nvSpPr>
              <p:spPr>
                <a:xfrm>
                  <a:off x="6743" y="800"/>
                  <a:ext cx="1984" cy="628"/>
                </a:xfrm>
                <a:prstGeom prst="rect">
                  <a:avLst/>
                </a:prstGeom>
                <a:solidFill>
                  <a:srgbClr val="007AAE"/>
                </a:solidFill>
              </p:spPr>
              <p:style>
                <a:lnRef idx="0">
                  <a:srgbClr val="FFFFFF"/>
                </a:lnRef>
                <a:fillRef idx="2">
                  <a:schemeClr val="accent1"/>
                </a:fillRef>
                <a:effectRef idx="0">
                  <a:srgbClr val="FFFFFF"/>
                </a:effectRef>
                <a:fontRef idx="minor">
                  <a:schemeClr val="lt1"/>
                </a:fontRef>
              </p:style>
              <p:txBody>
                <a:bodyPr wrap="square" rtlCol="0">
                  <a:spAutoFit/>
                </a:bodyPr>
                <a:lstStyle/>
                <a:p>
                  <a:pPr algn="ctr"/>
                  <a:r>
                    <a:rPr lang="zh-CN" altLang="en-US" sz="2000" b="1">
                      <a:latin typeface="黑体" panose="02010609060101010101" pitchFamily="49" charset="-122"/>
                      <a:ea typeface="黑体" panose="02010609060101010101" pitchFamily="49" charset="-122"/>
                    </a:rPr>
                    <a:t>讲授新知</a:t>
                  </a:r>
                </a:p>
              </p:txBody>
            </p:sp>
            <p:sp>
              <p:nvSpPr>
                <p:cNvPr id="19" name="文本框 18"/>
                <p:cNvSpPr txBox="1"/>
                <p:nvPr/>
              </p:nvSpPr>
              <p:spPr>
                <a:xfrm>
                  <a:off x="8699"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课堂小结</a:t>
                  </a:r>
                </a:p>
              </p:txBody>
            </p:sp>
            <p:sp>
              <p:nvSpPr>
                <p:cNvPr id="20" name="文本框 19"/>
                <p:cNvSpPr txBox="1"/>
                <p:nvPr/>
              </p:nvSpPr>
              <p:spPr>
                <a:xfrm>
                  <a:off x="10655"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课后作业</a:t>
                  </a:r>
                </a:p>
              </p:txBody>
            </p:sp>
            <p:sp>
              <p:nvSpPr>
                <p:cNvPr id="21" name="文本框 20"/>
                <p:cNvSpPr txBox="1"/>
                <p:nvPr/>
              </p:nvSpPr>
              <p:spPr>
                <a:xfrm>
                  <a:off x="4774" y="800"/>
                  <a:ext cx="1984" cy="628"/>
                </a:xfrm>
                <a:prstGeom prst="rect">
                  <a:avLst/>
                </a:prstGeom>
                <a:ln>
                  <a:noFill/>
                </a:ln>
              </p:spPr>
              <p:style>
                <a:lnRef idx="3">
                  <a:schemeClr val="accent4"/>
                </a:lnRef>
                <a:fillRef idx="0">
                  <a:srgbClr val="FFFFFF"/>
                </a:fillRef>
                <a:effectRef idx="0">
                  <a:srgbClr val="FFFFFF"/>
                </a:effectRef>
                <a:fontRef idx="minor">
                  <a:schemeClr val="tx1"/>
                </a:fontRef>
              </p:style>
              <p:txBody>
                <a:bodyPr wrap="square" rtlCol="0">
                  <a:spAutoFit/>
                </a:bodyPr>
                <a:lstStyle/>
                <a:p>
                  <a:pPr algn="ctr"/>
                  <a:r>
                    <a:rPr lang="zh-CN" altLang="en-US" sz="2000" b="1">
                      <a:solidFill>
                        <a:schemeClr val="tx1"/>
                      </a:solidFill>
                      <a:latin typeface="黑体" panose="02010609060101010101" pitchFamily="49" charset="-122"/>
                      <a:ea typeface="黑体" panose="02010609060101010101" pitchFamily="49" charset="-122"/>
                    </a:rPr>
                    <a:t>课堂导入</a:t>
                  </a:r>
                </a:p>
              </p:txBody>
            </p:sp>
          </p:grpSp>
          <p:cxnSp>
            <p:nvCxnSpPr>
              <p:cNvPr id="29" name="直接连接符 28"/>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grpSp>
    </p:spTree>
    <p:custDataLst>
      <p:tags r:id="rId1"/>
    </p:custData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blipFill rotWithShape="1">
          <a:blip r:embed="rId5"/>
          <a:stretch>
            <a:fillRect/>
          </a:stretch>
        </a:blipFill>
        <a:effectLst/>
      </p:bgPr>
    </p:bg>
    <p:spTree>
      <p:nvGrpSpPr>
        <p:cNvPr id="1" name=""/>
        <p:cNvGrpSpPr/>
        <p:nvPr/>
      </p:nvGrpSpPr>
      <p:grpSpPr>
        <a:xfrm>
          <a:off x="0" y="0"/>
          <a:ext cx="0" cy="0"/>
          <a:chOff x="0" y="0"/>
          <a:chExt cx="0" cy="0"/>
        </a:xfrm>
      </p:grpSpPr>
      <p:sp>
        <p:nvSpPr>
          <p:cNvPr id="4" name="Rectangle 3"/>
          <p:cNvSpPr txBox="1">
            <a:spLocks noChangeArrowheads="1"/>
          </p:cNvSpPr>
          <p:nvPr>
            <p:custDataLst>
              <p:tags r:id="rId2"/>
            </p:custDataLst>
          </p:nvPr>
        </p:nvSpPr>
        <p:spPr bwMode="auto">
          <a:xfrm>
            <a:off x="468313" y="1628775"/>
            <a:ext cx="8207375"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lvl1pPr marL="0" indent="0" algn="ctr" defTabSz="457200" rtl="0" eaLnBrk="0" fontAlgn="base" hangingPunct="0">
              <a:spcBef>
                <a:spcPct val="20000"/>
              </a:spcBef>
              <a:spcAft>
                <a:spcPct val="0"/>
              </a:spcAft>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457200" rtl="0" eaLnBrk="0" fontAlgn="base" hangingPunct="0">
              <a:spcBef>
                <a:spcPct val="20000"/>
              </a:spcBef>
              <a:spcAft>
                <a:spcPct val="0"/>
              </a:spcAft>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457200" rtl="0" eaLnBrk="0" fontAlgn="base" hangingPunct="0">
              <a:spcBef>
                <a:spcPct val="20000"/>
              </a:spcBef>
              <a:spcAft>
                <a:spcPct val="0"/>
              </a:spcAft>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457200" rtl="0" eaLnBrk="0" fontAlgn="base" hangingPunct="0">
              <a:spcBef>
                <a:spcPct val="20000"/>
              </a:spcBef>
              <a:spcAft>
                <a:spcPct val="0"/>
              </a:spcAft>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457200" rtl="0" eaLnBrk="0" fontAlgn="base" hangingPunct="0">
              <a:spcBef>
                <a:spcPct val="20000"/>
              </a:spcBef>
              <a:spcAft>
                <a:spcPct val="0"/>
              </a:spcAft>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9pPr>
          </a:lstStyle>
          <a:p>
            <a:pPr algn="l" eaLnBrk="1" hangingPunct="1"/>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自耦变压器的结构特点是副绕组是原绕组的一部分。自耦变压器原、副绕组电压之比和电流之比为：</a:t>
            </a:r>
          </a:p>
          <a:p>
            <a:pPr algn="l" eaLnBrk="1" hangingPunct="1"/>
            <a:endPar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pPr algn="l" eaLnBrk="1" hangingPunct="1"/>
            <a:endPar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pPr algn="l" eaLnBrk="1" hangingPunct="1"/>
            <a:r>
              <a:rPr lang="zh-CN" altLang="en-US" sz="2800" b="1" dirty="0">
                <a:solidFill>
                  <a:schemeClr val="dk1"/>
                </a:solidFill>
                <a:latin typeface="黑体" panose="02010609060101010101" pitchFamily="49" charset="-122"/>
                <a:ea typeface="黑体" panose="02010609060101010101" pitchFamily="49" charset="-122"/>
                <a:cs typeface="黑体" panose="02010609060101010101" pitchFamily="49" charset="-122"/>
              </a:rPr>
              <a:t>最简单的方法：</a:t>
            </a: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用一种可改变副</a:t>
            </a:r>
          </a:p>
          <a:p>
            <a:pPr algn="l" eaLnBrk="1" hangingPunct="1">
              <a:buFontTx/>
              <a:buNone/>
            </a:pP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 绕组匝数的自耦变压器来调压。</a:t>
            </a:r>
          </a:p>
          <a:p>
            <a:pPr algn="l" eaLnBrk="1" hangingPunct="1"/>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自耦变压器也称为调压器。 </a:t>
            </a:r>
          </a:p>
        </p:txBody>
      </p:sp>
      <p:graphicFrame>
        <p:nvGraphicFramePr>
          <p:cNvPr id="6" name="Object 17"/>
          <p:cNvGraphicFramePr>
            <a:graphicFrameLocks noChangeAspect="1"/>
          </p:cNvGraphicFramePr>
          <p:nvPr/>
        </p:nvGraphicFramePr>
        <p:xfrm>
          <a:off x="1389517" y="2770982"/>
          <a:ext cx="1512887" cy="741362"/>
        </p:xfrm>
        <a:graphic>
          <a:graphicData uri="http://schemas.openxmlformats.org/presentationml/2006/ole">
            <mc:AlternateContent xmlns:mc="http://schemas.openxmlformats.org/markup-compatibility/2006">
              <mc:Choice xmlns:v="urn:schemas-microsoft-com:vml" Requires="v">
                <p:oleObj name="公式" r:id="rId6" imgW="914400" imgH="444500" progId="Equation.3">
                  <p:embed/>
                </p:oleObj>
              </mc:Choice>
              <mc:Fallback>
                <p:oleObj name="公式" r:id="rId6" imgW="914400" imgH="444500" progId="Equation.3">
                  <p:embed/>
                  <p:pic>
                    <p:nvPicPr>
                      <p:cNvPr id="0" name="Object 17"/>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389517" y="2770982"/>
                        <a:ext cx="1512887" cy="741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7" name="Object 19"/>
          <p:cNvGraphicFramePr>
            <a:graphicFrameLocks noChangeAspect="1"/>
          </p:cNvGraphicFramePr>
          <p:nvPr/>
        </p:nvGraphicFramePr>
        <p:xfrm>
          <a:off x="4067175" y="2770982"/>
          <a:ext cx="1512888" cy="747712"/>
        </p:xfrm>
        <a:graphic>
          <a:graphicData uri="http://schemas.openxmlformats.org/presentationml/2006/ole">
            <mc:AlternateContent xmlns:mc="http://schemas.openxmlformats.org/markup-compatibility/2006">
              <mc:Choice xmlns:v="urn:schemas-microsoft-com:vml" Requires="v">
                <p:oleObj name="公式" r:id="rId6" imgW="901065" imgH="444500" progId="Equation.3">
                  <p:embed/>
                </p:oleObj>
              </mc:Choice>
              <mc:Fallback>
                <p:oleObj name="公式" r:id="rId6" imgW="901065" imgH="444500" progId="Equation.3">
                  <p:embed/>
                  <p:pic>
                    <p:nvPicPr>
                      <p:cNvPr id="0" name="Object 19"/>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067175" y="2770982"/>
                        <a:ext cx="1512888" cy="747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6146" name="Rectangle 2"/>
          <p:cNvSpPr>
            <a:spLocks noGrp="1"/>
          </p:cNvSpPr>
          <p:nvPr>
            <p:custDataLst>
              <p:tags r:id="rId3"/>
            </p:custDataLst>
          </p:nvPr>
        </p:nvSpPr>
        <p:spPr>
          <a:xfrm>
            <a:off x="416083" y="1000363"/>
            <a:ext cx="3277870" cy="748030"/>
          </a:xfrm>
          <a:prstGeom prst="rect">
            <a:avLst/>
          </a:prstGeom>
          <a:noFill/>
          <a:ln>
            <a:noFill/>
          </a:ln>
        </p:spPr>
        <p:txBody>
          <a:bodyPr vert="horz" wrap="square" lIns="91440" tIns="45720" rIns="91440" bIns="45720" numCol="1" anchor="ctr" anchorCtr="0" compatLnSpc="1"/>
          <a:lstStyle>
            <a:lvl1pPr algn="ctr" defTabSz="457200" rtl="0" eaLnBrk="0" fontAlgn="base" hangingPunct="0">
              <a:spcBef>
                <a:spcPct val="0"/>
              </a:spcBef>
              <a:spcAft>
                <a:spcPct val="0"/>
              </a:spcAft>
              <a:defRPr sz="4400" kern="1200">
                <a:solidFill>
                  <a:schemeClr val="tx1"/>
                </a:solidFill>
                <a:latin typeface="+mj-lt"/>
                <a:ea typeface="+mj-ea"/>
                <a:cs typeface="+mj-cs"/>
              </a:defRPr>
            </a:lvl1pPr>
            <a:lvl2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2pPr>
            <a:lvl3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3pPr>
            <a:lvl4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4pPr>
            <a:lvl5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5pPr>
            <a:lvl6pPr marL="4572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6pPr>
            <a:lvl7pPr marL="9144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7pPr>
            <a:lvl8pPr marL="13716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8pPr>
            <a:lvl9pPr marL="18288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9pPr>
          </a:lstStyle>
          <a:p>
            <a:pPr algn="l">
              <a:spcBef>
                <a:spcPct val="50000"/>
              </a:spcBef>
            </a:pPr>
            <a:r>
              <a:rPr kumimoji="1" lang="en-US" altLang="zh-CN" sz="2800" b="1" dirty="0">
                <a:solidFill>
                  <a:schemeClr val="tx1"/>
                </a:solidFill>
                <a:latin typeface="黑体" panose="02010609060101010101" pitchFamily="49" charset="-122"/>
                <a:ea typeface="黑体" panose="02010609060101010101" pitchFamily="49" charset="-122"/>
                <a:cs typeface="黑体" panose="02010609060101010101" pitchFamily="49" charset="-122"/>
              </a:rPr>
              <a:t>一、</a:t>
            </a:r>
            <a:r>
              <a:rPr kumimoji="1" lang="zh-CN" altLang="en-US" sz="2800" b="1" dirty="0">
                <a:solidFill>
                  <a:schemeClr val="tx1"/>
                </a:solidFill>
                <a:latin typeface="黑体" panose="02010609060101010101" pitchFamily="49" charset="-122"/>
                <a:ea typeface="黑体" panose="02010609060101010101" pitchFamily="49" charset="-122"/>
                <a:cs typeface="黑体" panose="02010609060101010101" pitchFamily="49" charset="-122"/>
              </a:rPr>
              <a:t>自耦变压器</a:t>
            </a:r>
            <a:r>
              <a:rPr kumimoji="1" lang="en-US" altLang="zh-CN" sz="2800" b="1" dirty="0">
                <a:solidFill>
                  <a:schemeClr val="lt1"/>
                </a:solidFill>
                <a:latin typeface="黑体" panose="02010609060101010101" pitchFamily="49" charset="-122"/>
                <a:ea typeface="黑体" panose="02010609060101010101" pitchFamily="49" charset="-122"/>
                <a:cs typeface="黑体" panose="02010609060101010101" pitchFamily="49" charset="-122"/>
              </a:rPr>
              <a:t> </a:t>
            </a:r>
          </a:p>
        </p:txBody>
      </p:sp>
      <p:grpSp>
        <p:nvGrpSpPr>
          <p:cNvPr id="13" name="组合 12"/>
          <p:cNvGrpSpPr/>
          <p:nvPr/>
        </p:nvGrpSpPr>
        <p:grpSpPr>
          <a:xfrm>
            <a:off x="104140" y="361315"/>
            <a:ext cx="9046210" cy="460375"/>
            <a:chOff x="164" y="569"/>
            <a:chExt cx="14246" cy="725"/>
          </a:xfrm>
        </p:grpSpPr>
        <p:sp>
          <p:nvSpPr>
            <p:cNvPr id="14" name="文本框 13"/>
            <p:cNvSpPr txBox="1"/>
            <p:nvPr/>
          </p:nvSpPr>
          <p:spPr>
            <a:xfrm>
              <a:off x="164" y="569"/>
              <a:ext cx="12276" cy="725"/>
            </a:xfrm>
            <a:prstGeom prst="rect">
              <a:avLst/>
            </a:prstGeom>
            <a:noFill/>
          </p:spPr>
          <p:txBody>
            <a:bodyPr wrap="square" rtlCol="0" anchor="t">
              <a:spAutoFit/>
            </a:bodyPr>
            <a:lstStyle/>
            <a:p>
              <a:pPr>
                <a:spcBef>
                  <a:spcPct val="50000"/>
                </a:spcBef>
              </a:pPr>
              <a:r>
                <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单元6</a:t>
              </a:r>
              <a:r>
                <a:rPr kumimoji="1" lang="en-US" altLang="zh-CN"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特殊变压器</a:t>
              </a:r>
            </a:p>
          </p:txBody>
        </p:sp>
        <p:grpSp>
          <p:nvGrpSpPr>
            <p:cNvPr id="22" name="组合 21"/>
            <p:cNvGrpSpPr/>
            <p:nvPr/>
          </p:nvGrpSpPr>
          <p:grpSpPr>
            <a:xfrm>
              <a:off x="6546" y="653"/>
              <a:ext cx="7864" cy="640"/>
              <a:chOff x="6546" y="653"/>
              <a:chExt cx="7864" cy="640"/>
            </a:xfrm>
          </p:grpSpPr>
          <p:grpSp>
            <p:nvGrpSpPr>
              <p:cNvPr id="23" name="组合 22"/>
              <p:cNvGrpSpPr/>
              <p:nvPr/>
            </p:nvGrpSpPr>
            <p:grpSpPr>
              <a:xfrm>
                <a:off x="6546" y="653"/>
                <a:ext cx="7865" cy="628"/>
                <a:chOff x="4774" y="800"/>
                <a:chExt cx="7865" cy="628"/>
              </a:xfrm>
            </p:grpSpPr>
            <p:sp>
              <p:nvSpPr>
                <p:cNvPr id="24" name="文本框 23"/>
                <p:cNvSpPr txBox="1"/>
                <p:nvPr/>
              </p:nvSpPr>
              <p:spPr>
                <a:xfrm>
                  <a:off x="6743" y="800"/>
                  <a:ext cx="1984" cy="628"/>
                </a:xfrm>
                <a:prstGeom prst="rect">
                  <a:avLst/>
                </a:prstGeom>
                <a:solidFill>
                  <a:srgbClr val="007AAE"/>
                </a:solidFill>
              </p:spPr>
              <p:style>
                <a:lnRef idx="0">
                  <a:srgbClr val="FFFFFF"/>
                </a:lnRef>
                <a:fillRef idx="2">
                  <a:schemeClr val="accent1"/>
                </a:fillRef>
                <a:effectRef idx="0">
                  <a:srgbClr val="FFFFFF"/>
                </a:effectRef>
                <a:fontRef idx="minor">
                  <a:schemeClr val="lt1"/>
                </a:fontRef>
              </p:style>
              <p:txBody>
                <a:bodyPr wrap="square" rtlCol="0">
                  <a:spAutoFit/>
                </a:bodyPr>
                <a:lstStyle/>
                <a:p>
                  <a:pPr algn="ctr"/>
                  <a:r>
                    <a:rPr lang="zh-CN" altLang="en-US" sz="2000" b="1">
                      <a:latin typeface="黑体" panose="02010609060101010101" pitchFamily="49" charset="-122"/>
                      <a:ea typeface="黑体" panose="02010609060101010101" pitchFamily="49" charset="-122"/>
                    </a:rPr>
                    <a:t>讲授新知</a:t>
                  </a:r>
                </a:p>
              </p:txBody>
            </p:sp>
            <p:sp>
              <p:nvSpPr>
                <p:cNvPr id="25" name="文本框 24"/>
                <p:cNvSpPr txBox="1"/>
                <p:nvPr/>
              </p:nvSpPr>
              <p:spPr>
                <a:xfrm>
                  <a:off x="8699"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课堂小结</a:t>
                  </a:r>
                </a:p>
              </p:txBody>
            </p:sp>
            <p:sp>
              <p:nvSpPr>
                <p:cNvPr id="26" name="文本框 25"/>
                <p:cNvSpPr txBox="1"/>
                <p:nvPr/>
              </p:nvSpPr>
              <p:spPr>
                <a:xfrm>
                  <a:off x="10655"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课后作业</a:t>
                  </a:r>
                </a:p>
              </p:txBody>
            </p:sp>
            <p:sp>
              <p:nvSpPr>
                <p:cNvPr id="27" name="文本框 26"/>
                <p:cNvSpPr txBox="1"/>
                <p:nvPr/>
              </p:nvSpPr>
              <p:spPr>
                <a:xfrm>
                  <a:off x="4774" y="800"/>
                  <a:ext cx="1984" cy="628"/>
                </a:xfrm>
                <a:prstGeom prst="rect">
                  <a:avLst/>
                </a:prstGeom>
                <a:ln>
                  <a:noFill/>
                </a:ln>
              </p:spPr>
              <p:style>
                <a:lnRef idx="3">
                  <a:schemeClr val="accent4"/>
                </a:lnRef>
                <a:fillRef idx="0">
                  <a:srgbClr val="FFFFFF"/>
                </a:fillRef>
                <a:effectRef idx="0">
                  <a:srgbClr val="FFFFFF"/>
                </a:effectRef>
                <a:fontRef idx="minor">
                  <a:schemeClr val="tx1"/>
                </a:fontRef>
              </p:style>
              <p:txBody>
                <a:bodyPr wrap="square" rtlCol="0">
                  <a:spAutoFit/>
                </a:bodyPr>
                <a:lstStyle/>
                <a:p>
                  <a:pPr algn="ctr"/>
                  <a:r>
                    <a:rPr lang="zh-CN" altLang="en-US" sz="2000" b="1">
                      <a:solidFill>
                        <a:schemeClr val="tx1"/>
                      </a:solidFill>
                      <a:latin typeface="黑体" panose="02010609060101010101" pitchFamily="49" charset="-122"/>
                      <a:ea typeface="黑体" panose="02010609060101010101" pitchFamily="49" charset="-122"/>
                    </a:rPr>
                    <a:t>课堂导入</a:t>
                  </a:r>
                </a:p>
              </p:txBody>
            </p:sp>
          </p:grpSp>
          <p:cxnSp>
            <p:nvCxnSpPr>
              <p:cNvPr id="28" name="直接连接符 27"/>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grpSp>
      <p:pic>
        <p:nvPicPr>
          <p:cNvPr id="2" name="图片 1"/>
          <p:cNvPicPr>
            <a:picLocks noChangeAspect="1"/>
          </p:cNvPicPr>
          <p:nvPr/>
        </p:nvPicPr>
        <p:blipFill>
          <a:blip r:embed="rId9"/>
          <a:stretch>
            <a:fillRect/>
          </a:stretch>
        </p:blipFill>
        <p:spPr>
          <a:xfrm>
            <a:off x="5688340" y="3891756"/>
            <a:ext cx="3039578" cy="2460943"/>
          </a:xfrm>
          <a:prstGeom prst="rect">
            <a:avLst/>
          </a:prstGeom>
        </p:spPr>
      </p:pic>
    </p:spTree>
    <p:custDataLst>
      <p:tags r:id="rId1"/>
    </p:custData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blipFill rotWithShape="1">
          <a:blip r:embed="rId4"/>
          <a:stretch>
            <a:fillRect/>
          </a:stretch>
        </a:blipFill>
        <a:effectLst/>
      </p:bgPr>
    </p:bg>
    <p:spTree>
      <p:nvGrpSpPr>
        <p:cNvPr id="1" name=""/>
        <p:cNvGrpSpPr/>
        <p:nvPr/>
      </p:nvGrpSpPr>
      <p:grpSpPr>
        <a:xfrm>
          <a:off x="0" y="0"/>
          <a:ext cx="0" cy="0"/>
          <a:chOff x="0" y="0"/>
          <a:chExt cx="0" cy="0"/>
        </a:xfrm>
      </p:grpSpPr>
      <p:sp>
        <p:nvSpPr>
          <p:cNvPr id="5" name="Rectangle 3"/>
          <p:cNvSpPr txBox="1">
            <a:spLocks noChangeArrowheads="1"/>
          </p:cNvSpPr>
          <p:nvPr>
            <p:custDataLst>
              <p:tags r:id="rId2"/>
            </p:custDataLst>
          </p:nvPr>
        </p:nvSpPr>
        <p:spPr bwMode="auto">
          <a:xfrm>
            <a:off x="415550" y="1628775"/>
            <a:ext cx="8207375"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lvl1pPr marL="0" indent="0" algn="ctr" defTabSz="457200" rtl="0" eaLnBrk="0" fontAlgn="base" hangingPunct="0">
              <a:spcBef>
                <a:spcPct val="20000"/>
              </a:spcBef>
              <a:spcAft>
                <a:spcPct val="0"/>
              </a:spcAft>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457200" rtl="0" eaLnBrk="0" fontAlgn="base" hangingPunct="0">
              <a:spcBef>
                <a:spcPct val="20000"/>
              </a:spcBef>
              <a:spcAft>
                <a:spcPct val="0"/>
              </a:spcAft>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457200" rtl="0" eaLnBrk="0" fontAlgn="base" hangingPunct="0">
              <a:spcBef>
                <a:spcPct val="20000"/>
              </a:spcBef>
              <a:spcAft>
                <a:spcPct val="0"/>
              </a:spcAft>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457200" rtl="0" eaLnBrk="0" fontAlgn="base" hangingPunct="0">
              <a:spcBef>
                <a:spcPct val="20000"/>
              </a:spcBef>
              <a:spcAft>
                <a:spcPct val="0"/>
              </a:spcAft>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457200" rtl="0" eaLnBrk="0" fontAlgn="base" hangingPunct="0">
              <a:spcBef>
                <a:spcPct val="20000"/>
              </a:spcBef>
              <a:spcAft>
                <a:spcPct val="0"/>
              </a:spcAft>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9pPr>
          </a:lstStyle>
          <a:p>
            <a:pPr algn="l" eaLnBrk="1" hangingPunct="1"/>
            <a:r>
              <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1.</a:t>
            </a: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自耦变压器与普通变压器的区别：</a:t>
            </a:r>
            <a:endPar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pPr algn="l" eaLnBrk="1" hangingPunct="1"/>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    普通变压器有原绕组和副绕组，而自耦变压器只有一个绕组作为高压绕组</a:t>
            </a:r>
            <a:r>
              <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a:t>
            </a: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原绕组</a:t>
            </a:r>
            <a:r>
              <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a:t>
            </a: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，而低压绕组</a:t>
            </a:r>
            <a:r>
              <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a:t>
            </a: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副绕组</a:t>
            </a:r>
            <a:r>
              <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a:t>
            </a: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是高压绕组的一部分。</a:t>
            </a:r>
            <a:endPar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pPr algn="l" eaLnBrk="1" hangingPunct="1"/>
            <a:r>
              <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    </a:t>
            </a: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因此，其原、副绕组不仅有磁的联系，而且还有电的联系。 </a:t>
            </a:r>
          </a:p>
        </p:txBody>
      </p:sp>
      <p:grpSp>
        <p:nvGrpSpPr>
          <p:cNvPr id="8" name="组合 7"/>
          <p:cNvGrpSpPr/>
          <p:nvPr/>
        </p:nvGrpSpPr>
        <p:grpSpPr>
          <a:xfrm>
            <a:off x="104140" y="361315"/>
            <a:ext cx="9046210" cy="460375"/>
            <a:chOff x="164" y="569"/>
            <a:chExt cx="14246" cy="725"/>
          </a:xfrm>
        </p:grpSpPr>
        <p:sp>
          <p:nvSpPr>
            <p:cNvPr id="13" name="文本框 12"/>
            <p:cNvSpPr txBox="1"/>
            <p:nvPr/>
          </p:nvSpPr>
          <p:spPr>
            <a:xfrm>
              <a:off x="164" y="569"/>
              <a:ext cx="12276" cy="725"/>
            </a:xfrm>
            <a:prstGeom prst="rect">
              <a:avLst/>
            </a:prstGeom>
            <a:noFill/>
          </p:spPr>
          <p:txBody>
            <a:bodyPr wrap="square" rtlCol="0" anchor="t">
              <a:spAutoFit/>
            </a:bodyPr>
            <a:lstStyle/>
            <a:p>
              <a:pPr>
                <a:spcBef>
                  <a:spcPct val="50000"/>
                </a:spcBef>
              </a:pPr>
              <a:r>
                <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单元6</a:t>
              </a:r>
              <a:r>
                <a:rPr kumimoji="1" lang="en-US" altLang="zh-CN"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特殊变压器</a:t>
              </a:r>
            </a:p>
          </p:txBody>
        </p:sp>
        <p:grpSp>
          <p:nvGrpSpPr>
            <p:cNvPr id="22" name="组合 21"/>
            <p:cNvGrpSpPr/>
            <p:nvPr/>
          </p:nvGrpSpPr>
          <p:grpSpPr>
            <a:xfrm>
              <a:off x="6546" y="653"/>
              <a:ext cx="7864" cy="640"/>
              <a:chOff x="6546" y="653"/>
              <a:chExt cx="7864" cy="640"/>
            </a:xfrm>
          </p:grpSpPr>
          <p:grpSp>
            <p:nvGrpSpPr>
              <p:cNvPr id="23" name="组合 22"/>
              <p:cNvGrpSpPr/>
              <p:nvPr/>
            </p:nvGrpSpPr>
            <p:grpSpPr>
              <a:xfrm>
                <a:off x="6546" y="653"/>
                <a:ext cx="7865" cy="628"/>
                <a:chOff x="4774" y="800"/>
                <a:chExt cx="7865" cy="628"/>
              </a:xfrm>
            </p:grpSpPr>
            <p:sp>
              <p:nvSpPr>
                <p:cNvPr id="24" name="文本框 23"/>
                <p:cNvSpPr txBox="1"/>
                <p:nvPr/>
              </p:nvSpPr>
              <p:spPr>
                <a:xfrm>
                  <a:off x="6743" y="800"/>
                  <a:ext cx="1984" cy="628"/>
                </a:xfrm>
                <a:prstGeom prst="rect">
                  <a:avLst/>
                </a:prstGeom>
                <a:solidFill>
                  <a:srgbClr val="007AAE"/>
                </a:solidFill>
              </p:spPr>
              <p:style>
                <a:lnRef idx="0">
                  <a:srgbClr val="FFFFFF"/>
                </a:lnRef>
                <a:fillRef idx="2">
                  <a:schemeClr val="accent1"/>
                </a:fillRef>
                <a:effectRef idx="0">
                  <a:srgbClr val="FFFFFF"/>
                </a:effectRef>
                <a:fontRef idx="minor">
                  <a:schemeClr val="lt1"/>
                </a:fontRef>
              </p:style>
              <p:txBody>
                <a:bodyPr wrap="square" rtlCol="0">
                  <a:spAutoFit/>
                </a:bodyPr>
                <a:lstStyle/>
                <a:p>
                  <a:pPr algn="ctr"/>
                  <a:r>
                    <a:rPr lang="zh-CN" altLang="en-US" sz="2000" b="1">
                      <a:latin typeface="黑体" panose="02010609060101010101" pitchFamily="49" charset="-122"/>
                      <a:ea typeface="黑体" panose="02010609060101010101" pitchFamily="49" charset="-122"/>
                    </a:rPr>
                    <a:t>讲授新知</a:t>
                  </a:r>
                </a:p>
              </p:txBody>
            </p:sp>
            <p:sp>
              <p:nvSpPr>
                <p:cNvPr id="25" name="文本框 24"/>
                <p:cNvSpPr txBox="1"/>
                <p:nvPr/>
              </p:nvSpPr>
              <p:spPr>
                <a:xfrm>
                  <a:off x="8699"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课堂小结</a:t>
                  </a:r>
                </a:p>
              </p:txBody>
            </p:sp>
            <p:sp>
              <p:nvSpPr>
                <p:cNvPr id="26" name="文本框 25"/>
                <p:cNvSpPr txBox="1"/>
                <p:nvPr/>
              </p:nvSpPr>
              <p:spPr>
                <a:xfrm>
                  <a:off x="10655"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课后作业</a:t>
                  </a:r>
                </a:p>
              </p:txBody>
            </p:sp>
            <p:sp>
              <p:nvSpPr>
                <p:cNvPr id="27" name="文本框 26"/>
                <p:cNvSpPr txBox="1"/>
                <p:nvPr/>
              </p:nvSpPr>
              <p:spPr>
                <a:xfrm>
                  <a:off x="4774" y="800"/>
                  <a:ext cx="1984" cy="628"/>
                </a:xfrm>
                <a:prstGeom prst="rect">
                  <a:avLst/>
                </a:prstGeom>
                <a:ln>
                  <a:noFill/>
                </a:ln>
              </p:spPr>
              <p:style>
                <a:lnRef idx="3">
                  <a:schemeClr val="accent4"/>
                </a:lnRef>
                <a:fillRef idx="0">
                  <a:srgbClr val="FFFFFF"/>
                </a:fillRef>
                <a:effectRef idx="0">
                  <a:srgbClr val="FFFFFF"/>
                </a:effectRef>
                <a:fontRef idx="minor">
                  <a:schemeClr val="tx1"/>
                </a:fontRef>
              </p:style>
              <p:txBody>
                <a:bodyPr wrap="square" rtlCol="0">
                  <a:spAutoFit/>
                </a:bodyPr>
                <a:lstStyle/>
                <a:p>
                  <a:pPr algn="ctr"/>
                  <a:r>
                    <a:rPr lang="zh-CN" altLang="en-US" sz="2000" b="1">
                      <a:solidFill>
                        <a:schemeClr val="tx1"/>
                      </a:solidFill>
                      <a:latin typeface="黑体" panose="02010609060101010101" pitchFamily="49" charset="-122"/>
                      <a:ea typeface="黑体" panose="02010609060101010101" pitchFamily="49" charset="-122"/>
                    </a:rPr>
                    <a:t>课堂导入</a:t>
                  </a:r>
                </a:p>
              </p:txBody>
            </p:sp>
          </p:grpSp>
          <p:cxnSp>
            <p:nvCxnSpPr>
              <p:cNvPr id="28" name="直接连接符 27"/>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grpSp>
    </p:spTree>
    <p:custDataLst>
      <p:tags r:id="rId1"/>
    </p:custData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blipFill rotWithShape="1">
          <a:blip r:embed="rId4"/>
          <a:stretch>
            <a:fillRect/>
          </a:stretch>
        </a:blipFill>
        <a:effectLst/>
      </p:bgPr>
    </p:bg>
    <p:spTree>
      <p:nvGrpSpPr>
        <p:cNvPr id="1" name=""/>
        <p:cNvGrpSpPr/>
        <p:nvPr/>
      </p:nvGrpSpPr>
      <p:grpSpPr>
        <a:xfrm>
          <a:off x="0" y="0"/>
          <a:ext cx="0" cy="0"/>
          <a:chOff x="0" y="0"/>
          <a:chExt cx="0" cy="0"/>
        </a:xfrm>
      </p:grpSpPr>
      <p:sp>
        <p:nvSpPr>
          <p:cNvPr id="6" name="矩形 5"/>
          <p:cNvSpPr/>
          <p:nvPr>
            <p:custDataLst>
              <p:tags r:id="rId2"/>
            </p:custDataLst>
          </p:nvPr>
        </p:nvSpPr>
        <p:spPr>
          <a:xfrm>
            <a:off x="434340" y="1275714"/>
            <a:ext cx="3793026" cy="523220"/>
          </a:xfrm>
          <a:prstGeom prst="rect">
            <a:avLst/>
          </a:prstGeom>
        </p:spPr>
        <p:txBody>
          <a:bodyPr wrap="none">
            <a:spAutoFit/>
          </a:bodyPr>
          <a:lstStyle/>
          <a:p>
            <a:r>
              <a:rPr lang="en-US" altLang="zh-CN" sz="2800" b="1" dirty="0">
                <a:solidFill>
                  <a:schemeClr val="dk1">
                    <a:lumMod val="85000"/>
                    <a:lumOff val="15000"/>
                  </a:schemeClr>
                </a:solidFill>
                <a:latin typeface="黑体" panose="02010609060101010101" pitchFamily="49" charset="-122"/>
                <a:ea typeface="黑体" panose="02010609060101010101" pitchFamily="49" charset="-122"/>
              </a:rPr>
              <a:t>2.</a:t>
            </a:r>
            <a:r>
              <a:rPr lang="zh-CN" altLang="zh-CN" sz="2800" b="1" dirty="0">
                <a:solidFill>
                  <a:schemeClr val="dk1">
                    <a:lumMod val="85000"/>
                    <a:lumOff val="15000"/>
                  </a:schemeClr>
                </a:solidFill>
                <a:latin typeface="黑体" panose="02010609060101010101" pitchFamily="49" charset="-122"/>
                <a:ea typeface="黑体" panose="02010609060101010101" pitchFamily="49" charset="-122"/>
              </a:rPr>
              <a:t>调压器的外形和电路</a:t>
            </a:r>
          </a:p>
        </p:txBody>
      </p:sp>
      <p:grpSp>
        <p:nvGrpSpPr>
          <p:cNvPr id="8" name="组合 7"/>
          <p:cNvGrpSpPr/>
          <p:nvPr/>
        </p:nvGrpSpPr>
        <p:grpSpPr>
          <a:xfrm>
            <a:off x="104140" y="361315"/>
            <a:ext cx="9046210" cy="460375"/>
            <a:chOff x="164" y="569"/>
            <a:chExt cx="14246" cy="725"/>
          </a:xfrm>
        </p:grpSpPr>
        <p:sp>
          <p:nvSpPr>
            <p:cNvPr id="13" name="文本框 12"/>
            <p:cNvSpPr txBox="1"/>
            <p:nvPr/>
          </p:nvSpPr>
          <p:spPr>
            <a:xfrm>
              <a:off x="164" y="569"/>
              <a:ext cx="12276" cy="725"/>
            </a:xfrm>
            <a:prstGeom prst="rect">
              <a:avLst/>
            </a:prstGeom>
            <a:noFill/>
          </p:spPr>
          <p:txBody>
            <a:bodyPr wrap="square" rtlCol="0" anchor="t">
              <a:spAutoFit/>
            </a:bodyPr>
            <a:lstStyle/>
            <a:p>
              <a:pPr>
                <a:spcBef>
                  <a:spcPct val="50000"/>
                </a:spcBef>
              </a:pPr>
              <a:r>
                <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单元6</a:t>
              </a:r>
              <a:r>
                <a:rPr kumimoji="1" lang="en-US" altLang="zh-CN"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特殊变压器</a:t>
              </a:r>
            </a:p>
          </p:txBody>
        </p:sp>
        <p:grpSp>
          <p:nvGrpSpPr>
            <p:cNvPr id="22" name="组合 21"/>
            <p:cNvGrpSpPr/>
            <p:nvPr/>
          </p:nvGrpSpPr>
          <p:grpSpPr>
            <a:xfrm>
              <a:off x="6546" y="653"/>
              <a:ext cx="7864" cy="640"/>
              <a:chOff x="6546" y="653"/>
              <a:chExt cx="7864" cy="640"/>
            </a:xfrm>
          </p:grpSpPr>
          <p:grpSp>
            <p:nvGrpSpPr>
              <p:cNvPr id="23" name="组合 22"/>
              <p:cNvGrpSpPr/>
              <p:nvPr/>
            </p:nvGrpSpPr>
            <p:grpSpPr>
              <a:xfrm>
                <a:off x="6546" y="653"/>
                <a:ext cx="7865" cy="628"/>
                <a:chOff x="4774" y="800"/>
                <a:chExt cx="7865" cy="628"/>
              </a:xfrm>
            </p:grpSpPr>
            <p:sp>
              <p:nvSpPr>
                <p:cNvPr id="24" name="文本框 23"/>
                <p:cNvSpPr txBox="1"/>
                <p:nvPr/>
              </p:nvSpPr>
              <p:spPr>
                <a:xfrm>
                  <a:off x="6743" y="800"/>
                  <a:ext cx="1984" cy="628"/>
                </a:xfrm>
                <a:prstGeom prst="rect">
                  <a:avLst/>
                </a:prstGeom>
                <a:solidFill>
                  <a:srgbClr val="007AAE"/>
                </a:solidFill>
              </p:spPr>
              <p:style>
                <a:lnRef idx="0">
                  <a:srgbClr val="FFFFFF"/>
                </a:lnRef>
                <a:fillRef idx="2">
                  <a:schemeClr val="accent1"/>
                </a:fillRef>
                <a:effectRef idx="0">
                  <a:srgbClr val="FFFFFF"/>
                </a:effectRef>
                <a:fontRef idx="minor">
                  <a:schemeClr val="lt1"/>
                </a:fontRef>
              </p:style>
              <p:txBody>
                <a:bodyPr wrap="square" rtlCol="0">
                  <a:spAutoFit/>
                </a:bodyPr>
                <a:lstStyle/>
                <a:p>
                  <a:pPr algn="ctr"/>
                  <a:r>
                    <a:rPr lang="zh-CN" altLang="en-US" sz="2000" b="1">
                      <a:latin typeface="黑体" panose="02010609060101010101" pitchFamily="49" charset="-122"/>
                      <a:ea typeface="黑体" panose="02010609060101010101" pitchFamily="49" charset="-122"/>
                    </a:rPr>
                    <a:t>讲授新知</a:t>
                  </a:r>
                </a:p>
              </p:txBody>
            </p:sp>
            <p:sp>
              <p:nvSpPr>
                <p:cNvPr id="25" name="文本框 24"/>
                <p:cNvSpPr txBox="1"/>
                <p:nvPr/>
              </p:nvSpPr>
              <p:spPr>
                <a:xfrm>
                  <a:off x="8699"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课堂小结</a:t>
                  </a:r>
                </a:p>
              </p:txBody>
            </p:sp>
            <p:sp>
              <p:nvSpPr>
                <p:cNvPr id="26" name="文本框 25"/>
                <p:cNvSpPr txBox="1"/>
                <p:nvPr/>
              </p:nvSpPr>
              <p:spPr>
                <a:xfrm>
                  <a:off x="10655"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课后作业</a:t>
                  </a:r>
                </a:p>
              </p:txBody>
            </p:sp>
            <p:sp>
              <p:nvSpPr>
                <p:cNvPr id="27" name="文本框 26"/>
                <p:cNvSpPr txBox="1"/>
                <p:nvPr/>
              </p:nvSpPr>
              <p:spPr>
                <a:xfrm>
                  <a:off x="4774" y="800"/>
                  <a:ext cx="1984" cy="628"/>
                </a:xfrm>
                <a:prstGeom prst="rect">
                  <a:avLst/>
                </a:prstGeom>
                <a:ln>
                  <a:noFill/>
                </a:ln>
              </p:spPr>
              <p:style>
                <a:lnRef idx="3">
                  <a:schemeClr val="accent4"/>
                </a:lnRef>
                <a:fillRef idx="0">
                  <a:srgbClr val="FFFFFF"/>
                </a:fillRef>
                <a:effectRef idx="0">
                  <a:srgbClr val="FFFFFF"/>
                </a:effectRef>
                <a:fontRef idx="minor">
                  <a:schemeClr val="tx1"/>
                </a:fontRef>
              </p:style>
              <p:txBody>
                <a:bodyPr wrap="square" rtlCol="0">
                  <a:spAutoFit/>
                </a:bodyPr>
                <a:lstStyle/>
                <a:p>
                  <a:pPr algn="ctr"/>
                  <a:r>
                    <a:rPr lang="zh-CN" altLang="en-US" sz="2000" b="1">
                      <a:solidFill>
                        <a:schemeClr val="tx1"/>
                      </a:solidFill>
                      <a:latin typeface="黑体" panose="02010609060101010101" pitchFamily="49" charset="-122"/>
                      <a:ea typeface="黑体" panose="02010609060101010101" pitchFamily="49" charset="-122"/>
                    </a:rPr>
                    <a:t>课堂导入</a:t>
                  </a:r>
                </a:p>
              </p:txBody>
            </p:sp>
          </p:grpSp>
          <p:cxnSp>
            <p:nvCxnSpPr>
              <p:cNvPr id="28" name="直接连接符 27"/>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grpSp>
      <p:pic>
        <p:nvPicPr>
          <p:cNvPr id="3" name="图片 2"/>
          <p:cNvPicPr>
            <a:picLocks noChangeAspect="1"/>
          </p:cNvPicPr>
          <p:nvPr/>
        </p:nvPicPr>
        <p:blipFill>
          <a:blip r:embed="rId5"/>
          <a:stretch>
            <a:fillRect/>
          </a:stretch>
        </p:blipFill>
        <p:spPr>
          <a:xfrm>
            <a:off x="1012825" y="2233295"/>
            <a:ext cx="7269480" cy="3657600"/>
          </a:xfrm>
          <a:prstGeom prst="rect">
            <a:avLst/>
          </a:prstGeom>
        </p:spPr>
      </p:pic>
    </p:spTree>
    <p:custDataLst>
      <p:tags r:id="rId1"/>
    </p:custData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blipFill rotWithShape="1">
          <a:blip r:embed="rId4"/>
          <a:stretch>
            <a:fillRect/>
          </a:stretch>
        </a:blipFill>
        <a:effectLst/>
      </p:bgPr>
    </p:bg>
    <p:spTree>
      <p:nvGrpSpPr>
        <p:cNvPr id="1" name=""/>
        <p:cNvGrpSpPr/>
        <p:nvPr/>
      </p:nvGrpSpPr>
      <p:grpSpPr>
        <a:xfrm>
          <a:off x="0" y="0"/>
          <a:ext cx="0" cy="0"/>
          <a:chOff x="0" y="0"/>
          <a:chExt cx="0" cy="0"/>
        </a:xfrm>
      </p:grpSpPr>
      <p:sp>
        <p:nvSpPr>
          <p:cNvPr id="4" name="Rectangle 3"/>
          <p:cNvSpPr txBox="1">
            <a:spLocks noChangeArrowheads="1"/>
          </p:cNvSpPr>
          <p:nvPr>
            <p:custDataLst>
              <p:tags r:id="rId2"/>
            </p:custDataLst>
          </p:nvPr>
        </p:nvSpPr>
        <p:spPr bwMode="auto">
          <a:xfrm>
            <a:off x="525779" y="1264444"/>
            <a:ext cx="8207375"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lvl1pPr marL="0" indent="0" algn="ctr" defTabSz="457200" rtl="0" eaLnBrk="0" fontAlgn="base" hangingPunct="0">
              <a:spcBef>
                <a:spcPct val="20000"/>
              </a:spcBef>
              <a:spcAft>
                <a:spcPct val="0"/>
              </a:spcAft>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457200" rtl="0" eaLnBrk="0" fontAlgn="base" hangingPunct="0">
              <a:spcBef>
                <a:spcPct val="20000"/>
              </a:spcBef>
              <a:spcAft>
                <a:spcPct val="0"/>
              </a:spcAft>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457200" rtl="0" eaLnBrk="0" fontAlgn="base" hangingPunct="0">
              <a:spcBef>
                <a:spcPct val="20000"/>
              </a:spcBef>
              <a:spcAft>
                <a:spcPct val="0"/>
              </a:spcAft>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457200" rtl="0" eaLnBrk="0" fontAlgn="base" hangingPunct="0">
              <a:spcBef>
                <a:spcPct val="20000"/>
              </a:spcBef>
              <a:spcAft>
                <a:spcPct val="0"/>
              </a:spcAft>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457200" rtl="0" eaLnBrk="0" fontAlgn="base" hangingPunct="0">
              <a:spcBef>
                <a:spcPct val="20000"/>
              </a:spcBef>
              <a:spcAft>
                <a:spcPct val="0"/>
              </a:spcAft>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9pPr>
          </a:lstStyle>
          <a:p>
            <a:pPr algn="l" eaLnBrk="1" hangingPunct="1">
              <a:lnSpc>
                <a:spcPct val="90000"/>
              </a:lnSpc>
            </a:pPr>
            <a:r>
              <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3.</a:t>
            </a: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根据电气安全操作规程规定，自耦变压器不容许作安全变压器使用，使用时注意：</a:t>
            </a:r>
          </a:p>
          <a:p>
            <a:pPr algn="l" eaLnBrk="1" hangingPunct="1">
              <a:lnSpc>
                <a:spcPct val="90000"/>
              </a:lnSpc>
            </a:pPr>
            <a:r>
              <a:rPr lang="zh-CN" altLang="en-US" sz="2400" dirty="0">
                <a:solidFill>
                  <a:schemeClr val="dk1"/>
                </a:solidFill>
                <a:latin typeface="黑体" panose="02010609060101010101" pitchFamily="49" charset="-122"/>
                <a:ea typeface="黑体" panose="02010609060101010101" pitchFamily="49" charset="-122"/>
                <a:cs typeface="黑体" panose="02010609060101010101" pitchFamily="49" charset="-122"/>
              </a:rPr>
              <a:t>（</a:t>
            </a:r>
            <a:r>
              <a:rPr lang="en-US" altLang="zh-CN" sz="2400" dirty="0">
                <a:solidFill>
                  <a:schemeClr val="dk1"/>
                </a:solidFill>
                <a:latin typeface="黑体" panose="02010609060101010101" pitchFamily="49" charset="-122"/>
                <a:ea typeface="黑体" panose="02010609060101010101" pitchFamily="49" charset="-122"/>
                <a:cs typeface="黑体" panose="02010609060101010101" pitchFamily="49" charset="-122"/>
              </a:rPr>
              <a:t>1</a:t>
            </a:r>
            <a:r>
              <a:rPr lang="zh-CN" altLang="en-US" sz="2400" dirty="0">
                <a:solidFill>
                  <a:schemeClr val="dk1"/>
                </a:solidFill>
                <a:latin typeface="黑体" panose="02010609060101010101" pitchFamily="49" charset="-122"/>
                <a:ea typeface="黑体" panose="02010609060101010101" pitchFamily="49" charset="-122"/>
                <a:cs typeface="黑体" panose="02010609060101010101" pitchFamily="49" charset="-122"/>
              </a:rPr>
              <a:t>）不要把原、副绕组搞错，即不要把电源接到可调输出端，否则会损坏变压器。</a:t>
            </a:r>
          </a:p>
          <a:p>
            <a:pPr algn="l" eaLnBrk="1" hangingPunct="1">
              <a:lnSpc>
                <a:spcPct val="90000"/>
              </a:lnSpc>
            </a:pPr>
            <a:r>
              <a:rPr lang="zh-CN" altLang="en-US" sz="2400" dirty="0">
                <a:solidFill>
                  <a:schemeClr val="dk1"/>
                </a:solidFill>
                <a:latin typeface="黑体" panose="02010609060101010101" pitchFamily="49" charset="-122"/>
                <a:ea typeface="黑体" panose="02010609060101010101" pitchFamily="49" charset="-122"/>
                <a:cs typeface="黑体" panose="02010609060101010101" pitchFamily="49" charset="-122"/>
              </a:rPr>
              <a:t>（</a:t>
            </a:r>
            <a:r>
              <a:rPr lang="en-US" altLang="zh-CN" sz="2400" dirty="0">
                <a:solidFill>
                  <a:schemeClr val="dk1"/>
                </a:solidFill>
                <a:latin typeface="黑体" panose="02010609060101010101" pitchFamily="49" charset="-122"/>
                <a:ea typeface="黑体" panose="02010609060101010101" pitchFamily="49" charset="-122"/>
                <a:cs typeface="黑体" panose="02010609060101010101" pitchFamily="49" charset="-122"/>
              </a:rPr>
              <a:t>2</a:t>
            </a:r>
            <a:r>
              <a:rPr lang="zh-CN" altLang="en-US" sz="2400" dirty="0">
                <a:solidFill>
                  <a:schemeClr val="dk1"/>
                </a:solidFill>
                <a:latin typeface="黑体" panose="02010609060101010101" pitchFamily="49" charset="-122"/>
                <a:ea typeface="黑体" panose="02010609060101010101" pitchFamily="49" charset="-122"/>
                <a:cs typeface="黑体" panose="02010609060101010101" pitchFamily="49" charset="-122"/>
              </a:rPr>
              <a:t>）如上图（</a:t>
            </a:r>
            <a:r>
              <a:rPr lang="en-US" altLang="zh-CN" sz="2400" dirty="0">
                <a:solidFill>
                  <a:schemeClr val="dk1"/>
                </a:solidFill>
                <a:latin typeface="黑体" panose="02010609060101010101" pitchFamily="49" charset="-122"/>
                <a:ea typeface="黑体" panose="02010609060101010101" pitchFamily="49" charset="-122"/>
                <a:cs typeface="黑体" panose="02010609060101010101" pitchFamily="49" charset="-122"/>
              </a:rPr>
              <a:t>b</a:t>
            </a:r>
            <a:r>
              <a:rPr lang="zh-CN" altLang="en-US" sz="2400" dirty="0">
                <a:solidFill>
                  <a:schemeClr val="dk1"/>
                </a:solidFill>
                <a:latin typeface="黑体" panose="02010609060101010101" pitchFamily="49" charset="-122"/>
                <a:ea typeface="黑体" panose="02010609060101010101" pitchFamily="49" charset="-122"/>
                <a:cs typeface="黑体" panose="02010609060101010101" pitchFamily="49" charset="-122"/>
              </a:rPr>
              <a:t>）所示，“</a:t>
            </a:r>
            <a:r>
              <a:rPr lang="en-US" altLang="zh-CN" sz="2400" dirty="0">
                <a:solidFill>
                  <a:schemeClr val="dk1"/>
                </a:solidFill>
                <a:latin typeface="黑体" panose="02010609060101010101" pitchFamily="49" charset="-122"/>
                <a:ea typeface="黑体" panose="02010609060101010101" pitchFamily="49" charset="-122"/>
                <a:cs typeface="黑体" panose="02010609060101010101" pitchFamily="49" charset="-122"/>
              </a:rPr>
              <a:t>1”</a:t>
            </a:r>
            <a:r>
              <a:rPr lang="zh-CN" altLang="en-US" sz="2400" dirty="0">
                <a:solidFill>
                  <a:schemeClr val="dk1"/>
                </a:solidFill>
                <a:latin typeface="黑体" panose="02010609060101010101" pitchFamily="49" charset="-122"/>
                <a:ea typeface="黑体" panose="02010609060101010101" pitchFamily="49" charset="-122"/>
                <a:cs typeface="黑体" panose="02010609060101010101" pitchFamily="49" charset="-122"/>
              </a:rPr>
              <a:t>与“</a:t>
            </a:r>
            <a:r>
              <a:rPr lang="en-US" altLang="zh-CN" sz="2400" dirty="0">
                <a:solidFill>
                  <a:schemeClr val="dk1"/>
                </a:solidFill>
                <a:latin typeface="黑体" panose="02010609060101010101" pitchFamily="49" charset="-122"/>
                <a:ea typeface="黑体" panose="02010609060101010101" pitchFamily="49" charset="-122"/>
                <a:cs typeface="黑体" panose="02010609060101010101" pitchFamily="49" charset="-122"/>
              </a:rPr>
              <a:t>4”</a:t>
            </a:r>
            <a:r>
              <a:rPr lang="zh-CN" altLang="en-US" sz="2400" dirty="0">
                <a:solidFill>
                  <a:schemeClr val="dk1"/>
                </a:solidFill>
                <a:latin typeface="黑体" panose="02010609060101010101" pitchFamily="49" charset="-122"/>
                <a:ea typeface="黑体" panose="02010609060101010101" pitchFamily="49" charset="-122"/>
                <a:cs typeface="黑体" panose="02010609060101010101" pitchFamily="49" charset="-122"/>
              </a:rPr>
              <a:t>端共点，一定要接电源线，“</a:t>
            </a:r>
            <a:r>
              <a:rPr lang="en-US" altLang="zh-CN" sz="2400" dirty="0">
                <a:solidFill>
                  <a:schemeClr val="dk1"/>
                </a:solidFill>
                <a:latin typeface="黑体" panose="02010609060101010101" pitchFamily="49" charset="-122"/>
                <a:ea typeface="黑体" panose="02010609060101010101" pitchFamily="49" charset="-122"/>
                <a:cs typeface="黑体" panose="02010609060101010101" pitchFamily="49" charset="-122"/>
              </a:rPr>
              <a:t>2”</a:t>
            </a:r>
            <a:r>
              <a:rPr lang="zh-CN" altLang="en-US" sz="2400" dirty="0">
                <a:solidFill>
                  <a:schemeClr val="dk1"/>
                </a:solidFill>
                <a:latin typeface="黑体" panose="02010609060101010101" pitchFamily="49" charset="-122"/>
                <a:ea typeface="黑体" panose="02010609060101010101" pitchFamily="49" charset="-122"/>
                <a:cs typeface="黑体" panose="02010609060101010101" pitchFamily="49" charset="-122"/>
              </a:rPr>
              <a:t>端或“</a:t>
            </a:r>
            <a:r>
              <a:rPr lang="en-US" altLang="zh-CN" sz="2400" dirty="0">
                <a:solidFill>
                  <a:schemeClr val="dk1"/>
                </a:solidFill>
                <a:latin typeface="黑体" panose="02010609060101010101" pitchFamily="49" charset="-122"/>
                <a:ea typeface="黑体" panose="02010609060101010101" pitchFamily="49" charset="-122"/>
                <a:cs typeface="黑体" panose="02010609060101010101" pitchFamily="49" charset="-122"/>
              </a:rPr>
              <a:t>3”</a:t>
            </a:r>
            <a:r>
              <a:rPr lang="zh-CN" altLang="en-US" sz="2400" dirty="0">
                <a:solidFill>
                  <a:schemeClr val="dk1"/>
                </a:solidFill>
                <a:latin typeface="黑体" panose="02010609060101010101" pitchFamily="49" charset="-122"/>
                <a:ea typeface="黑体" panose="02010609060101010101" pitchFamily="49" charset="-122"/>
                <a:cs typeface="黑体" panose="02010609060101010101" pitchFamily="49" charset="-122"/>
              </a:rPr>
              <a:t>端一定至接电源相线，否则操作人员极易触电。</a:t>
            </a:r>
          </a:p>
          <a:p>
            <a:pPr algn="l" eaLnBrk="1" hangingPunct="1">
              <a:lnSpc>
                <a:spcPct val="90000"/>
              </a:lnSpc>
            </a:pPr>
            <a:r>
              <a:rPr lang="zh-CN" altLang="en-US" sz="2400" dirty="0">
                <a:solidFill>
                  <a:schemeClr val="dk1"/>
                </a:solidFill>
                <a:latin typeface="黑体" panose="02010609060101010101" pitchFamily="49" charset="-122"/>
                <a:ea typeface="黑体" panose="02010609060101010101" pitchFamily="49" charset="-122"/>
                <a:cs typeface="黑体" panose="02010609060101010101" pitchFamily="49" charset="-122"/>
              </a:rPr>
              <a:t>（</a:t>
            </a:r>
            <a:r>
              <a:rPr lang="en-US" altLang="zh-CN" sz="2400" dirty="0">
                <a:solidFill>
                  <a:schemeClr val="dk1"/>
                </a:solidFill>
                <a:latin typeface="黑体" panose="02010609060101010101" pitchFamily="49" charset="-122"/>
                <a:ea typeface="黑体" panose="02010609060101010101" pitchFamily="49" charset="-122"/>
                <a:cs typeface="黑体" panose="02010609060101010101" pitchFamily="49" charset="-122"/>
              </a:rPr>
              <a:t>3</a:t>
            </a:r>
            <a:r>
              <a:rPr lang="zh-CN" altLang="en-US" sz="2400" dirty="0">
                <a:solidFill>
                  <a:schemeClr val="dk1"/>
                </a:solidFill>
                <a:latin typeface="黑体" panose="02010609060101010101" pitchFamily="49" charset="-122"/>
                <a:ea typeface="黑体" panose="02010609060101010101" pitchFamily="49" charset="-122"/>
                <a:cs typeface="黑体" panose="02010609060101010101" pitchFamily="49" charset="-122"/>
              </a:rPr>
              <a:t>）接通电源前一定要让动头“</a:t>
            </a:r>
            <a:r>
              <a:rPr lang="en-US" altLang="zh-CN" sz="2400" dirty="0">
                <a:solidFill>
                  <a:schemeClr val="dk1"/>
                </a:solidFill>
                <a:latin typeface="黑体" panose="02010609060101010101" pitchFamily="49" charset="-122"/>
                <a:ea typeface="黑体" panose="02010609060101010101" pitchFamily="49" charset="-122"/>
                <a:cs typeface="黑体" panose="02010609060101010101" pitchFamily="49" charset="-122"/>
              </a:rPr>
              <a:t>5”</a:t>
            </a:r>
            <a:r>
              <a:rPr lang="zh-CN" altLang="en-US" sz="2400" dirty="0">
                <a:solidFill>
                  <a:schemeClr val="dk1"/>
                </a:solidFill>
                <a:latin typeface="黑体" panose="02010609060101010101" pitchFamily="49" charset="-122"/>
                <a:ea typeface="黑体" panose="02010609060101010101" pitchFamily="49" charset="-122"/>
                <a:cs typeface="黑体" panose="02010609060101010101" pitchFamily="49" charset="-122"/>
              </a:rPr>
              <a:t>端下滑到输出为零的位置，然后接通电源、逐渐将电压调到所需要的数值，否则会烧坏负载。</a:t>
            </a:r>
          </a:p>
          <a:p>
            <a:pPr algn="l" eaLnBrk="1" hangingPunct="1">
              <a:lnSpc>
                <a:spcPct val="90000"/>
              </a:lnSpc>
            </a:pPr>
            <a:r>
              <a:rPr lang="zh-CN" altLang="en-US" sz="2400" dirty="0">
                <a:solidFill>
                  <a:schemeClr val="dk1"/>
                </a:solidFill>
                <a:latin typeface="黑体" panose="02010609060101010101" pitchFamily="49" charset="-122"/>
                <a:ea typeface="黑体" panose="02010609060101010101" pitchFamily="49" charset="-122"/>
                <a:cs typeface="黑体" panose="02010609060101010101" pitchFamily="49" charset="-122"/>
              </a:rPr>
              <a:t>（</a:t>
            </a:r>
            <a:r>
              <a:rPr lang="en-US" altLang="zh-CN" sz="2400" dirty="0">
                <a:solidFill>
                  <a:schemeClr val="dk1"/>
                </a:solidFill>
                <a:latin typeface="黑体" panose="02010609060101010101" pitchFamily="49" charset="-122"/>
                <a:ea typeface="黑体" panose="02010609060101010101" pitchFamily="49" charset="-122"/>
                <a:cs typeface="黑体" panose="02010609060101010101" pitchFamily="49" charset="-122"/>
              </a:rPr>
              <a:t>4</a:t>
            </a:r>
            <a:r>
              <a:rPr lang="zh-CN" altLang="en-US" sz="2400" dirty="0">
                <a:solidFill>
                  <a:schemeClr val="dk1"/>
                </a:solidFill>
                <a:latin typeface="黑体" panose="02010609060101010101" pitchFamily="49" charset="-122"/>
                <a:ea typeface="黑体" panose="02010609060101010101" pitchFamily="49" charset="-122"/>
                <a:cs typeface="黑体" panose="02010609060101010101" pitchFamily="49" charset="-122"/>
              </a:rPr>
              <a:t>）接电源的输入竭一般有三个接线头，它可用于</a:t>
            </a:r>
            <a:r>
              <a:rPr lang="en-US" altLang="zh-CN" sz="2400" dirty="0">
                <a:solidFill>
                  <a:schemeClr val="dk1"/>
                </a:solidFill>
                <a:latin typeface="黑体" panose="02010609060101010101" pitchFamily="49" charset="-122"/>
                <a:ea typeface="黑体" panose="02010609060101010101" pitchFamily="49" charset="-122"/>
                <a:cs typeface="黑体" panose="02010609060101010101" pitchFamily="49" charset="-122"/>
              </a:rPr>
              <a:t>220V</a:t>
            </a:r>
            <a:r>
              <a:rPr lang="zh-CN" altLang="en-US" sz="2400" dirty="0">
                <a:solidFill>
                  <a:schemeClr val="dk1"/>
                </a:solidFill>
                <a:latin typeface="黑体" panose="02010609060101010101" pitchFamily="49" charset="-122"/>
                <a:ea typeface="黑体" panose="02010609060101010101" pitchFamily="49" charset="-122"/>
                <a:cs typeface="黑体" panose="02010609060101010101" pitchFamily="49" charset="-122"/>
              </a:rPr>
              <a:t>和</a:t>
            </a:r>
            <a:r>
              <a:rPr lang="en-US" altLang="zh-CN" sz="2400" dirty="0">
                <a:solidFill>
                  <a:schemeClr val="dk1"/>
                </a:solidFill>
                <a:latin typeface="黑体" panose="02010609060101010101" pitchFamily="49" charset="-122"/>
                <a:ea typeface="黑体" panose="02010609060101010101" pitchFamily="49" charset="-122"/>
                <a:cs typeface="黑体" panose="02010609060101010101" pitchFamily="49" charset="-122"/>
              </a:rPr>
              <a:t>110V</a:t>
            </a:r>
            <a:r>
              <a:rPr lang="zh-CN" altLang="en-US" sz="2400" dirty="0">
                <a:solidFill>
                  <a:schemeClr val="dk1"/>
                </a:solidFill>
                <a:latin typeface="黑体" panose="02010609060101010101" pitchFamily="49" charset="-122"/>
                <a:ea typeface="黑体" panose="02010609060101010101" pitchFamily="49" charset="-122"/>
                <a:cs typeface="黑体" panose="02010609060101010101" pitchFamily="49" charset="-122"/>
              </a:rPr>
              <a:t>的供电线路，若错接就会把调压器烧坏。</a:t>
            </a:r>
          </a:p>
        </p:txBody>
      </p:sp>
      <p:grpSp>
        <p:nvGrpSpPr>
          <p:cNvPr id="8" name="组合 7"/>
          <p:cNvGrpSpPr/>
          <p:nvPr/>
        </p:nvGrpSpPr>
        <p:grpSpPr>
          <a:xfrm>
            <a:off x="104140" y="361315"/>
            <a:ext cx="9046210" cy="460375"/>
            <a:chOff x="164" y="569"/>
            <a:chExt cx="14246" cy="725"/>
          </a:xfrm>
        </p:grpSpPr>
        <p:sp>
          <p:nvSpPr>
            <p:cNvPr id="13" name="文本框 12"/>
            <p:cNvSpPr txBox="1"/>
            <p:nvPr/>
          </p:nvSpPr>
          <p:spPr>
            <a:xfrm>
              <a:off x="164" y="569"/>
              <a:ext cx="12276" cy="725"/>
            </a:xfrm>
            <a:prstGeom prst="rect">
              <a:avLst/>
            </a:prstGeom>
            <a:noFill/>
          </p:spPr>
          <p:txBody>
            <a:bodyPr wrap="square" rtlCol="0" anchor="t">
              <a:spAutoFit/>
            </a:bodyPr>
            <a:lstStyle/>
            <a:p>
              <a:pPr>
                <a:spcBef>
                  <a:spcPct val="50000"/>
                </a:spcBef>
              </a:pPr>
              <a:r>
                <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单元6</a:t>
              </a:r>
              <a:r>
                <a:rPr kumimoji="1" lang="en-US" altLang="zh-CN"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 </a:t>
              </a:r>
              <a:r>
                <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特殊变压器</a:t>
              </a:r>
            </a:p>
          </p:txBody>
        </p:sp>
        <p:grpSp>
          <p:nvGrpSpPr>
            <p:cNvPr id="22" name="组合 21"/>
            <p:cNvGrpSpPr/>
            <p:nvPr/>
          </p:nvGrpSpPr>
          <p:grpSpPr>
            <a:xfrm>
              <a:off x="6546" y="653"/>
              <a:ext cx="7864" cy="640"/>
              <a:chOff x="6546" y="653"/>
              <a:chExt cx="7864" cy="640"/>
            </a:xfrm>
          </p:grpSpPr>
          <p:grpSp>
            <p:nvGrpSpPr>
              <p:cNvPr id="23" name="组合 22"/>
              <p:cNvGrpSpPr/>
              <p:nvPr/>
            </p:nvGrpSpPr>
            <p:grpSpPr>
              <a:xfrm>
                <a:off x="6546" y="653"/>
                <a:ext cx="7865" cy="628"/>
                <a:chOff x="4774" y="800"/>
                <a:chExt cx="7865" cy="628"/>
              </a:xfrm>
            </p:grpSpPr>
            <p:sp>
              <p:nvSpPr>
                <p:cNvPr id="24" name="文本框 23"/>
                <p:cNvSpPr txBox="1"/>
                <p:nvPr/>
              </p:nvSpPr>
              <p:spPr>
                <a:xfrm>
                  <a:off x="6743" y="800"/>
                  <a:ext cx="1984" cy="628"/>
                </a:xfrm>
                <a:prstGeom prst="rect">
                  <a:avLst/>
                </a:prstGeom>
                <a:solidFill>
                  <a:srgbClr val="007AAE"/>
                </a:solidFill>
              </p:spPr>
              <p:style>
                <a:lnRef idx="0">
                  <a:srgbClr val="FFFFFF"/>
                </a:lnRef>
                <a:fillRef idx="2">
                  <a:schemeClr val="accent1"/>
                </a:fillRef>
                <a:effectRef idx="0">
                  <a:srgbClr val="FFFFFF"/>
                </a:effectRef>
                <a:fontRef idx="minor">
                  <a:schemeClr val="lt1"/>
                </a:fontRef>
              </p:style>
              <p:txBody>
                <a:bodyPr wrap="square" rtlCol="0">
                  <a:spAutoFit/>
                </a:bodyPr>
                <a:lstStyle/>
                <a:p>
                  <a:pPr algn="ctr"/>
                  <a:r>
                    <a:rPr lang="zh-CN" altLang="en-US" sz="2000" b="1">
                      <a:latin typeface="黑体" panose="02010609060101010101" pitchFamily="49" charset="-122"/>
                      <a:ea typeface="黑体" panose="02010609060101010101" pitchFamily="49" charset="-122"/>
                    </a:rPr>
                    <a:t>讲授新知</a:t>
                  </a:r>
                </a:p>
              </p:txBody>
            </p:sp>
            <p:sp>
              <p:nvSpPr>
                <p:cNvPr id="25" name="文本框 24"/>
                <p:cNvSpPr txBox="1"/>
                <p:nvPr/>
              </p:nvSpPr>
              <p:spPr>
                <a:xfrm>
                  <a:off x="8699"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课堂小结</a:t>
                  </a:r>
                </a:p>
              </p:txBody>
            </p:sp>
            <p:sp>
              <p:nvSpPr>
                <p:cNvPr id="26" name="文本框 25"/>
                <p:cNvSpPr txBox="1"/>
                <p:nvPr/>
              </p:nvSpPr>
              <p:spPr>
                <a:xfrm>
                  <a:off x="10655"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课后作业</a:t>
                  </a:r>
                </a:p>
              </p:txBody>
            </p:sp>
            <p:sp>
              <p:nvSpPr>
                <p:cNvPr id="27" name="文本框 26"/>
                <p:cNvSpPr txBox="1"/>
                <p:nvPr/>
              </p:nvSpPr>
              <p:spPr>
                <a:xfrm>
                  <a:off x="4774" y="800"/>
                  <a:ext cx="1984" cy="628"/>
                </a:xfrm>
                <a:prstGeom prst="rect">
                  <a:avLst/>
                </a:prstGeom>
                <a:ln>
                  <a:noFill/>
                </a:ln>
              </p:spPr>
              <p:style>
                <a:lnRef idx="3">
                  <a:schemeClr val="accent4"/>
                </a:lnRef>
                <a:fillRef idx="0">
                  <a:srgbClr val="FFFFFF"/>
                </a:fillRef>
                <a:effectRef idx="0">
                  <a:srgbClr val="FFFFFF"/>
                </a:effectRef>
                <a:fontRef idx="minor">
                  <a:schemeClr val="tx1"/>
                </a:fontRef>
              </p:style>
              <p:txBody>
                <a:bodyPr wrap="square" rtlCol="0">
                  <a:spAutoFit/>
                </a:bodyPr>
                <a:lstStyle/>
                <a:p>
                  <a:pPr algn="ctr"/>
                  <a:r>
                    <a:rPr lang="zh-CN" altLang="en-US" sz="2000" b="1">
                      <a:solidFill>
                        <a:schemeClr val="tx1"/>
                      </a:solidFill>
                      <a:latin typeface="黑体" panose="02010609060101010101" pitchFamily="49" charset="-122"/>
                      <a:ea typeface="黑体" panose="02010609060101010101" pitchFamily="49" charset="-122"/>
                    </a:rPr>
                    <a:t>课堂导入</a:t>
                  </a:r>
                </a:p>
              </p:txBody>
            </p:sp>
          </p:grpSp>
          <p:cxnSp>
            <p:nvCxnSpPr>
              <p:cNvPr id="28" name="直接连接符 27"/>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grpSp>
    </p:spTree>
    <p:custDataLst>
      <p:tags r:id="rId1"/>
    </p:custData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KSO_WPP_MARK_KEY" val="b047a6f6-948f-48f5-9a12-ee0d6eda6c5f"/>
  <p:tag name="COMMONDATA" val="eyJoZGlkIjoiM2M3ZGI1OGFkNTM1NzY0NmRlNTgwYzBlNzlhYWJmYjcifQ=="/>
</p:tagLst>
</file>

<file path=ppt/tags/tag1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00.xml><?xml version="1.0" encoding="utf-8"?>
<p:tagLst xmlns:a="http://schemas.openxmlformats.org/drawingml/2006/main" xmlns:r="http://schemas.openxmlformats.org/officeDocument/2006/relationships"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101.xml><?xml version="1.0" encoding="utf-8"?>
<p:tagLst xmlns:a="http://schemas.openxmlformats.org/drawingml/2006/main" xmlns:r="http://schemas.openxmlformats.org/officeDocument/2006/relationships"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102.xml><?xml version="1.0" encoding="utf-8"?>
<p:tagLst xmlns:a="http://schemas.openxmlformats.org/drawingml/2006/main" xmlns:r="http://schemas.openxmlformats.org/officeDocument/2006/relationships"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103.xml><?xml version="1.0" encoding="utf-8"?>
<p:tagLst xmlns:a="http://schemas.openxmlformats.org/drawingml/2006/main" xmlns:r="http://schemas.openxmlformats.org/officeDocument/2006/relationships"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104.xml><?xml version="1.0" encoding="utf-8"?>
<p:tagLst xmlns:a="http://schemas.openxmlformats.org/drawingml/2006/main" xmlns:r="http://schemas.openxmlformats.org/officeDocument/2006/relationships"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105.xml><?xml version="1.0" encoding="utf-8"?>
<p:tagLst xmlns:a="http://schemas.openxmlformats.org/drawingml/2006/main" xmlns:r="http://schemas.openxmlformats.org/officeDocument/2006/relationships"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106.xml><?xml version="1.0" encoding="utf-8"?>
<p:tagLst xmlns:a="http://schemas.openxmlformats.org/drawingml/2006/main" xmlns:r="http://schemas.openxmlformats.org/officeDocument/2006/relationships"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6*i*1"/>
  <p:tag name="KSO_WM_UNIT_BK_DARK_LIGHT" val="2"/>
  <p:tag name="KSO_WM_UNIT_LAYERLEVEL" val="1"/>
  <p:tag name="KSO_WM_TAG_VERSION" val="1.0"/>
  <p:tag name="KSO_WM_BEAUTIFY_FLAG" val="#wm#"/>
</p:tagLst>
</file>

<file path=ppt/tags/tag107.xml><?xml version="1.0" encoding="utf-8"?>
<p:tagLst xmlns:a="http://schemas.openxmlformats.org/drawingml/2006/main" xmlns:r="http://schemas.openxmlformats.org/officeDocument/2006/relationships"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108.xml><?xml version="1.0" encoding="utf-8"?>
<p:tagLst xmlns:a="http://schemas.openxmlformats.org/drawingml/2006/main" xmlns:r="http://schemas.openxmlformats.org/officeDocument/2006/relationships"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109.xml><?xml version="1.0" encoding="utf-8"?>
<p:tagLst xmlns:a="http://schemas.openxmlformats.org/drawingml/2006/main" xmlns:r="http://schemas.openxmlformats.org/officeDocument/2006/relationships"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1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10.xml><?xml version="1.0" encoding="utf-8"?>
<p:tagLst xmlns:a="http://schemas.openxmlformats.org/drawingml/2006/main" xmlns:r="http://schemas.openxmlformats.org/officeDocument/2006/relationships"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111.xml><?xml version="1.0" encoding="utf-8"?>
<p:tagLst xmlns:a="http://schemas.openxmlformats.org/drawingml/2006/main" xmlns:r="http://schemas.openxmlformats.org/officeDocument/2006/relationships"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112.xml><?xml version="1.0" encoding="utf-8"?>
<p:tagLst xmlns:a="http://schemas.openxmlformats.org/drawingml/2006/main" xmlns:r="http://schemas.openxmlformats.org/officeDocument/2006/relationships"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113.xml><?xml version="1.0" encoding="utf-8"?>
<p:tagLst xmlns:a="http://schemas.openxmlformats.org/drawingml/2006/main" xmlns:r="http://schemas.openxmlformats.org/officeDocument/2006/relationships"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7*i*1"/>
  <p:tag name="KSO_WM_UNIT_BK_DARK_LIGHT" val="2"/>
  <p:tag name="KSO_WM_UNIT_LAYERLEVEL" val="1"/>
  <p:tag name="KSO_WM_TAG_VERSION" val="1.0"/>
  <p:tag name="KSO_WM_BEAUTIFY_FLAG" val="#wm#"/>
</p:tagLst>
</file>

<file path=ppt/tags/tag114.xml><?xml version="1.0" encoding="utf-8"?>
<p:tagLst xmlns:a="http://schemas.openxmlformats.org/drawingml/2006/main" xmlns:r="http://schemas.openxmlformats.org/officeDocument/2006/relationships"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15.xml><?xml version="1.0" encoding="utf-8"?>
<p:tagLst xmlns:a="http://schemas.openxmlformats.org/drawingml/2006/main" xmlns:r="http://schemas.openxmlformats.org/officeDocument/2006/relationships"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16.xml><?xml version="1.0" encoding="utf-8"?>
<p:tagLst xmlns:a="http://schemas.openxmlformats.org/drawingml/2006/main" xmlns:r="http://schemas.openxmlformats.org/officeDocument/2006/relationships"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17.xml><?xml version="1.0" encoding="utf-8"?>
<p:tagLst xmlns:a="http://schemas.openxmlformats.org/drawingml/2006/main" xmlns:r="http://schemas.openxmlformats.org/officeDocument/2006/relationships"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18.xml><?xml version="1.0" encoding="utf-8"?>
<p:tagLst xmlns:a="http://schemas.openxmlformats.org/drawingml/2006/main" xmlns:r="http://schemas.openxmlformats.org/officeDocument/2006/relationships"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19.xml><?xml version="1.0" encoding="utf-8"?>
<p:tagLst xmlns:a="http://schemas.openxmlformats.org/drawingml/2006/main" xmlns:r="http://schemas.openxmlformats.org/officeDocument/2006/relationships"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20.xml><?xml version="1.0" encoding="utf-8"?>
<p:tagLst xmlns:a="http://schemas.openxmlformats.org/drawingml/2006/main" xmlns:r="http://schemas.openxmlformats.org/officeDocument/2006/relationships"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21.xml><?xml version="1.0" encoding="utf-8"?>
<p:tagLst xmlns:a="http://schemas.openxmlformats.org/drawingml/2006/main" xmlns:r="http://schemas.openxmlformats.org/officeDocument/2006/relationships"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22.xml><?xml version="1.0" encoding="utf-8"?>
<p:tagLst xmlns:a="http://schemas.openxmlformats.org/drawingml/2006/main" xmlns:r="http://schemas.openxmlformats.org/officeDocument/2006/relationships"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8*i*1"/>
  <p:tag name="KSO_WM_UNIT_BK_DARK_LIGHT" val="2"/>
  <p:tag name="KSO_WM_UNIT_LAYERLEVEL" val="1"/>
  <p:tag name="KSO_WM_TAG_VERSION" val="1.0"/>
  <p:tag name="KSO_WM_BEAUTIFY_FLAG" val="#wm#"/>
</p:tagLst>
</file>

<file path=ppt/tags/tag123.xml><?xml version="1.0" encoding="utf-8"?>
<p:tagLst xmlns:a="http://schemas.openxmlformats.org/drawingml/2006/main" xmlns:r="http://schemas.openxmlformats.org/officeDocument/2006/relationships"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124.xml><?xml version="1.0" encoding="utf-8"?>
<p:tagLst xmlns:a="http://schemas.openxmlformats.org/drawingml/2006/main" xmlns:r="http://schemas.openxmlformats.org/officeDocument/2006/relationships"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125.xml><?xml version="1.0" encoding="utf-8"?>
<p:tagLst xmlns:a="http://schemas.openxmlformats.org/drawingml/2006/main" xmlns:r="http://schemas.openxmlformats.org/officeDocument/2006/relationships"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126.xml><?xml version="1.0" encoding="utf-8"?>
<p:tagLst xmlns:a="http://schemas.openxmlformats.org/drawingml/2006/main" xmlns:r="http://schemas.openxmlformats.org/officeDocument/2006/relationships"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127.xml><?xml version="1.0" encoding="utf-8"?>
<p:tagLst xmlns:a="http://schemas.openxmlformats.org/drawingml/2006/main" xmlns:r="http://schemas.openxmlformats.org/officeDocument/2006/relationships"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12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29.xml><?xml version="1.0" encoding="utf-8"?>
<p:tagLst xmlns:a="http://schemas.openxmlformats.org/drawingml/2006/main" xmlns:r="http://schemas.openxmlformats.org/officeDocument/2006/relationships" xmlns:p="http://schemas.openxmlformats.org/presentationml/2006/main">
  <p:tag name="KSO_WM_SLIDE_BK_DARK_LIGHT" val="2"/>
  <p:tag name="KSO_WM_SLIDE_BACKGROUND_TYPE" val="general"/>
</p:tagLst>
</file>

<file path=ppt/tags/tag1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30.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131.xml><?xml version="1.0" encoding="utf-8"?>
<p:tagLst xmlns:a="http://schemas.openxmlformats.org/drawingml/2006/main" xmlns:r="http://schemas.openxmlformats.org/officeDocument/2006/relationships" xmlns:p="http://schemas.openxmlformats.org/presentationml/2006/main">
  <p:tag name="KSO_WM_UNIT_FILL_FORE_SCHEMECOLOR_INDEX_BRIGHTNESS" val="0"/>
  <p:tag name="KSO_WM_UNIT_FILL_FORE_SCHEMECOLOR_INDEX" val="7"/>
  <p:tag name="KSO_WM_UNIT_FILL_TYPE" val="1"/>
  <p:tag name="KSO_WM_UNIT_LINE_FORE_SCHEMECOLOR_INDEX_BRIGHTNESS" val="0"/>
  <p:tag name="KSO_WM_UNIT_LINE_FORE_SCHEMECOLOR_INDEX" val="14"/>
  <p:tag name="KSO_WM_UNIT_LINE_FILL_TYPE" val="2"/>
</p:tagLst>
</file>

<file path=ppt/tags/tag132.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4"/>
  <p:tag name="KSO_WM_UNIT_TEXT_FILL_TYPE" val="1"/>
</p:tagLst>
</file>

<file path=ppt/tags/tag133.xml><?xml version="1.0" encoding="utf-8"?>
<p:tagLst xmlns:a="http://schemas.openxmlformats.org/drawingml/2006/main" xmlns:r="http://schemas.openxmlformats.org/officeDocument/2006/relationships" xmlns:p="http://schemas.openxmlformats.org/presentationml/2006/main">
  <p:tag name="KSO_WM_BEAUTIFY_FLAG" val=""/>
  <p:tag name="KSO_WM_UNIT_TEXT_FILL_FORE_SCHEMECOLOR_INDEX_BRIGHTNESS" val="0"/>
  <p:tag name="KSO_WM_UNIT_TEXT_FILL_FORE_SCHEMECOLOR_INDEX" val="13"/>
  <p:tag name="KSO_WM_UNIT_TEXT_FILL_TYPE" val="1"/>
  <p:tag name="KSO_WM_UNIT_TEXT_LINE_FORE_SCHEMECOLOR_INDEX_BRIGHTNESS" val="0"/>
  <p:tag name="KSO_WM_UNIT_TEXT_LINE_FORE_SCHEMECOLOR_INDEX" val="14"/>
  <p:tag name="KSO_WM_UNIT_TEXT_LINE_FILL_TYPE" val="2"/>
  <p:tag name="KSO_WM_UNIT_TEXT_SHADOW_SCHEMECOLOR_INDEX_BRIGHTNESS" val="-0.5"/>
  <p:tag name="KSO_WM_UNIT_TEXT_SHADOW_SCHEMECOLOR_INDEX" val="14"/>
</p:tagLst>
</file>

<file path=ppt/tags/tag134.xml><?xml version="1.0" encoding="utf-8"?>
<p:tagLst xmlns:a="http://schemas.openxmlformats.org/drawingml/2006/main" xmlns:r="http://schemas.openxmlformats.org/officeDocument/2006/relationships" xmlns:p="http://schemas.openxmlformats.org/presentationml/2006/main">
  <p:tag name="KSO_WM_SLIDE_BK_DARK_LIGHT" val="2"/>
  <p:tag name="KSO_WM_SLIDE_BACKGROUND_TYPE" val="general"/>
</p:tagLst>
</file>

<file path=ppt/tags/tag135.xml><?xml version="1.0" encoding="utf-8"?>
<p:tagLst xmlns:a="http://schemas.openxmlformats.org/drawingml/2006/main" xmlns:r="http://schemas.openxmlformats.org/officeDocument/2006/relationships" xmlns:p="http://schemas.openxmlformats.org/presentationml/2006/main">
  <p:tag name="KSO_WM_BEAUTIFY_FLAG" val=""/>
  <p:tag name="KSO_WM_UNIT_TEXT_FILL_FORE_SCHEMECOLOR_INDEX_BRIGHTNESS" val="0"/>
  <p:tag name="KSO_WM_UNIT_TEXT_FILL_FORE_SCHEMECOLOR_INDEX" val="13"/>
  <p:tag name="KSO_WM_UNIT_TEXT_FILL_TYPE" val="1"/>
</p:tagLst>
</file>

<file path=ppt/tags/tag136.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137.xml><?xml version="1.0" encoding="utf-8"?>
<p:tagLst xmlns:a="http://schemas.openxmlformats.org/drawingml/2006/main" xmlns:r="http://schemas.openxmlformats.org/officeDocument/2006/relationships" xmlns:p="http://schemas.openxmlformats.org/presentationml/2006/main">
  <p:tag name="KSO_WM_SLIDE_BK_DARK_LIGHT" val="2"/>
  <p:tag name="KSO_WM_SLIDE_BACKGROUND_TYPE" val="general"/>
</p:tagLst>
</file>

<file path=ppt/tags/tag138.xml><?xml version="1.0" encoding="utf-8"?>
<p:tagLst xmlns:a="http://schemas.openxmlformats.org/drawingml/2006/main" xmlns:r="http://schemas.openxmlformats.org/officeDocument/2006/relationships" xmlns:p="http://schemas.openxmlformats.org/presentationml/2006/main">
  <p:tag name="KSO_WM_BEAUTIFY_FLAG" val=""/>
  <p:tag name="KSO_WM_UNIT_TEXT_FILL_FORE_SCHEMECOLOR_INDEX_BRIGHTNESS" val="0"/>
  <p:tag name="KSO_WM_UNIT_TEXT_FILL_FORE_SCHEMECOLOR_INDEX" val="13"/>
  <p:tag name="KSO_WM_UNIT_TEXT_FILL_TYPE" val="1"/>
</p:tagLst>
</file>

<file path=ppt/tags/tag139.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1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40.xml><?xml version="1.0" encoding="utf-8"?>
<p:tagLst xmlns:a="http://schemas.openxmlformats.org/drawingml/2006/main" xmlns:r="http://schemas.openxmlformats.org/officeDocument/2006/relationships" xmlns:p="http://schemas.openxmlformats.org/presentationml/2006/main">
  <p:tag name="KSO_WM_SLIDE_BK_DARK_LIGHT" val="2"/>
  <p:tag name="KSO_WM_SLIDE_BACKGROUND_TYPE" val="general"/>
</p:tagLst>
</file>

<file path=ppt/tags/tag141.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142.xml><?xml version="1.0" encoding="utf-8"?>
<p:tagLst xmlns:a="http://schemas.openxmlformats.org/drawingml/2006/main" xmlns:r="http://schemas.openxmlformats.org/officeDocument/2006/relationships" xmlns:p="http://schemas.openxmlformats.org/presentationml/2006/main">
  <p:tag name="KSO_WM_SLIDE_BK_DARK_LIGHT" val="2"/>
  <p:tag name="KSO_WM_SLIDE_BACKGROUND_TYPE" val="general"/>
</p:tagLst>
</file>

<file path=ppt/tags/tag143.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144.xml><?xml version="1.0" encoding="utf-8"?>
<p:tagLst xmlns:a="http://schemas.openxmlformats.org/drawingml/2006/main" xmlns:r="http://schemas.openxmlformats.org/officeDocument/2006/relationships" xmlns:p="http://schemas.openxmlformats.org/presentationml/2006/main">
  <p:tag name="KSO_WM_BEAUTIFY_FLAG" val=""/>
  <p:tag name="KSO_WM_UNIT_TEXT_FILL_FORE_SCHEMECOLOR_INDEX_BRIGHTNESS" val="0"/>
  <p:tag name="KSO_WM_UNIT_TEXT_FILL_FORE_SCHEMECOLOR_INDEX" val="14"/>
  <p:tag name="KSO_WM_UNIT_TEXT_FILL_TYPE" val="1"/>
</p:tagLst>
</file>

<file path=ppt/tags/tag145.xml><?xml version="1.0" encoding="utf-8"?>
<p:tagLst xmlns:a="http://schemas.openxmlformats.org/drawingml/2006/main" xmlns:r="http://schemas.openxmlformats.org/officeDocument/2006/relationships" xmlns:p="http://schemas.openxmlformats.org/presentationml/2006/main">
  <p:tag name="KSO_WM_SLIDE_BK_DARK_LIGHT" val="2"/>
  <p:tag name="KSO_WM_SLIDE_BACKGROUND_TYPE" val="general"/>
</p:tagLst>
</file>

<file path=ppt/tags/tag146.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147.xml><?xml version="1.0" encoding="utf-8"?>
<p:tagLst xmlns:a="http://schemas.openxmlformats.org/drawingml/2006/main" xmlns:r="http://schemas.openxmlformats.org/officeDocument/2006/relationships" xmlns:p="http://schemas.openxmlformats.org/presentationml/2006/main">
  <p:tag name="KSO_WM_SLIDE_BK_DARK_LIGHT" val="2"/>
  <p:tag name="KSO_WM_SLIDE_BACKGROUND_TYPE" val="general"/>
</p:tagLst>
</file>

<file path=ppt/tags/tag148.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149.xml><?xml version="1.0" encoding="utf-8"?>
<p:tagLst xmlns:a="http://schemas.openxmlformats.org/drawingml/2006/main" xmlns:r="http://schemas.openxmlformats.org/officeDocument/2006/relationships" xmlns:p="http://schemas.openxmlformats.org/presentationml/2006/main">
  <p:tag name="KSO_WM_SLIDE_BK_DARK_LIGHT" val="2"/>
  <p:tag name="KSO_WM_SLIDE_BACKGROUND_TYPE" val="general"/>
</p:tagLst>
</file>

<file path=ppt/tags/tag1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50.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151.xml><?xml version="1.0" encoding="utf-8"?>
<p:tagLst xmlns:a="http://schemas.openxmlformats.org/drawingml/2006/main" xmlns:r="http://schemas.openxmlformats.org/officeDocument/2006/relationships" xmlns:p="http://schemas.openxmlformats.org/presentationml/2006/main">
  <p:tag name="KSO_WM_SLIDE_BK_DARK_LIGHT" val="2"/>
  <p:tag name="KSO_WM_SLIDE_BACKGROUND_TYPE" val="general"/>
</p:tagLst>
</file>

<file path=ppt/tags/tag152.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153.xml><?xml version="1.0" encoding="utf-8"?>
<p:tagLst xmlns:a="http://schemas.openxmlformats.org/drawingml/2006/main" xmlns:r="http://schemas.openxmlformats.org/officeDocument/2006/relationships" xmlns:p="http://schemas.openxmlformats.org/presentationml/2006/main">
  <p:tag name="KSO_WM_SLIDE_BK_DARK_LIGHT" val="2"/>
  <p:tag name="KSO_WM_SLIDE_BACKGROUND_TYPE" val="general"/>
</p:tagLst>
</file>

<file path=ppt/tags/tag154.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155.xml><?xml version="1.0" encoding="utf-8"?>
<p:tagLst xmlns:a="http://schemas.openxmlformats.org/drawingml/2006/main" xmlns:r="http://schemas.openxmlformats.org/officeDocument/2006/relationships" xmlns:p="http://schemas.openxmlformats.org/presentationml/2006/main">
  <p:tag name="KSO_WM_BEAUTIFY_FLAG" val=""/>
  <p:tag name="KSO_WM_UNIT_TEXT_FILL_FORE_SCHEMECOLOR_INDEX_BRIGHTNESS" val="0"/>
  <p:tag name="KSO_WM_UNIT_TEXT_FILL_FORE_SCHEMECOLOR_INDEX" val="14"/>
  <p:tag name="KSO_WM_UNIT_TEXT_FILL_TYPE" val="1"/>
</p:tagLst>
</file>

<file path=ppt/tags/tag156.xml><?xml version="1.0" encoding="utf-8"?>
<p:tagLst xmlns:a="http://schemas.openxmlformats.org/drawingml/2006/main" xmlns:r="http://schemas.openxmlformats.org/officeDocument/2006/relationships" xmlns:p="http://schemas.openxmlformats.org/presentationml/2006/main">
  <p:tag name="KSO_WM_SLIDE_BK_DARK_LIGHT" val="2"/>
  <p:tag name="KSO_WM_SLIDE_BACKGROUND_TYPE" val="general"/>
</p:tagLst>
</file>

<file path=ppt/tags/tag157.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158.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159.xml><?xml version="1.0" encoding="utf-8"?>
<p:tagLst xmlns:a="http://schemas.openxmlformats.org/drawingml/2006/main" xmlns:r="http://schemas.openxmlformats.org/officeDocument/2006/relationships" xmlns:p="http://schemas.openxmlformats.org/presentationml/2006/main">
  <p:tag name="KSO_WM_SLIDE_BK_DARK_LIGHT" val="2"/>
  <p:tag name="KSO_WM_SLIDE_BACKGROUND_TYPE" val="general"/>
</p:tagLst>
</file>

<file path=ppt/tags/tag1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60.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161.xml><?xml version="1.0" encoding="utf-8"?>
<p:tagLst xmlns:a="http://schemas.openxmlformats.org/drawingml/2006/main" xmlns:r="http://schemas.openxmlformats.org/officeDocument/2006/relationships" xmlns:p="http://schemas.openxmlformats.org/presentationml/2006/main">
  <p:tag name="KSO_WM_SLIDE_BK_DARK_LIGHT" val="2"/>
  <p:tag name="KSO_WM_SLIDE_BACKGROUND_TYPE" val="general"/>
</p:tagLst>
</file>

<file path=ppt/tags/tag162.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163.xml><?xml version="1.0" encoding="utf-8"?>
<p:tagLst xmlns:a="http://schemas.openxmlformats.org/drawingml/2006/main" xmlns:r="http://schemas.openxmlformats.org/officeDocument/2006/relationships" xmlns:p="http://schemas.openxmlformats.org/presentationml/2006/main">
  <p:tag name="KSO_WM_SLIDE_BK_DARK_LIGHT" val="2"/>
  <p:tag name="KSO_WM_SLIDE_BACKGROUND_TYPE" val="general"/>
</p:tagLst>
</file>

<file path=ppt/tags/tag164.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165.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166.xml><?xml version="1.0" encoding="utf-8"?>
<p:tagLst xmlns:a="http://schemas.openxmlformats.org/drawingml/2006/main" xmlns:r="http://schemas.openxmlformats.org/officeDocument/2006/relationships" xmlns:p="http://schemas.openxmlformats.org/presentationml/2006/main">
  <p:tag name="KSO_WM_SLIDE_BK_DARK_LIGHT" val="2"/>
  <p:tag name="KSO_WM_SLIDE_BACKGROUND_TYPE" val="general"/>
</p:tagLst>
</file>

<file path=ppt/tags/tag167.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168.xml><?xml version="1.0" encoding="utf-8"?>
<p:tagLst xmlns:a="http://schemas.openxmlformats.org/drawingml/2006/main" xmlns:r="http://schemas.openxmlformats.org/officeDocument/2006/relationships" xmlns:p="http://schemas.openxmlformats.org/presentationml/2006/main">
  <p:tag name="KSO_WM_SLIDE_BK_DARK_LIGHT" val="2"/>
  <p:tag name="KSO_WM_SLIDE_BACKGROUND_TYPE" val="general"/>
</p:tagLst>
</file>

<file path=ppt/tags/tag169.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1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70.xml><?xml version="1.0" encoding="utf-8"?>
<p:tagLst xmlns:a="http://schemas.openxmlformats.org/drawingml/2006/main" xmlns:r="http://schemas.openxmlformats.org/officeDocument/2006/relationships" xmlns:p="http://schemas.openxmlformats.org/presentationml/2006/main">
  <p:tag name="KSO_WM_SLIDE_BK_DARK_LIGHT" val="2"/>
  <p:tag name="KSO_WM_SLIDE_BACKGROUND_TYPE" val="general"/>
</p:tagLst>
</file>

<file path=ppt/tags/tag171.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172.xml><?xml version="1.0" encoding="utf-8"?>
<p:tagLst xmlns:a="http://schemas.openxmlformats.org/drawingml/2006/main" xmlns:r="http://schemas.openxmlformats.org/officeDocument/2006/relationships" xmlns:p="http://schemas.openxmlformats.org/presentationml/2006/main">
  <p:tag name="KSO_WM_SLIDE_BK_DARK_LIGHT" val="2"/>
  <p:tag name="KSO_WM_SLIDE_BACKGROUND_TYPE" val="general"/>
</p:tagLst>
</file>

<file path=ppt/tags/tag173.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174.xml><?xml version="1.0" encoding="utf-8"?>
<p:tagLst xmlns:a="http://schemas.openxmlformats.org/drawingml/2006/main" xmlns:r="http://schemas.openxmlformats.org/officeDocument/2006/relationships" xmlns:p="http://schemas.openxmlformats.org/presentationml/2006/main">
  <p:tag name="KSO_WM_BEAUTIFY_FLAG" val=""/>
  <p:tag name="KSO_WM_UNIT_TEXT_FILL_FORE_SCHEMECOLOR_INDEX_BRIGHTNESS" val="0"/>
  <p:tag name="KSO_WM_UNIT_TEXT_FILL_FORE_SCHEMECOLOR_INDEX" val="14"/>
  <p:tag name="KSO_WM_UNIT_TEXT_FILL_TYPE" val="1"/>
</p:tagLst>
</file>

<file path=ppt/tags/tag175.xml><?xml version="1.0" encoding="utf-8"?>
<p:tagLst xmlns:a="http://schemas.openxmlformats.org/drawingml/2006/main" xmlns:r="http://schemas.openxmlformats.org/officeDocument/2006/relationships" xmlns:p="http://schemas.openxmlformats.org/presentationml/2006/main">
  <p:tag name="KSO_WM_SLIDE_BK_DARK_LIGHT" val="2"/>
  <p:tag name="KSO_WM_SLIDE_BACKGROUND_TYPE" val="general"/>
</p:tagLst>
</file>

<file path=ppt/tags/tag176.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177.xml><?xml version="1.0" encoding="utf-8"?>
<p:tagLst xmlns:a="http://schemas.openxmlformats.org/drawingml/2006/main" xmlns:r="http://schemas.openxmlformats.org/officeDocument/2006/relationships" xmlns:p="http://schemas.openxmlformats.org/presentationml/2006/main">
  <p:tag name="KSO_WM_SLIDE_BK_DARK_LIGHT" val="2"/>
  <p:tag name="KSO_WM_SLIDE_BACKGROUND_TYPE" val="general"/>
</p:tagLst>
</file>

<file path=ppt/tags/tag178.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179.xml><?xml version="1.0" encoding="utf-8"?>
<p:tagLst xmlns:a="http://schemas.openxmlformats.org/drawingml/2006/main" xmlns:r="http://schemas.openxmlformats.org/officeDocument/2006/relationships" xmlns:p="http://schemas.openxmlformats.org/presentationml/2006/main">
  <p:tag name="KSO_WM_SLIDE_BK_DARK_LIGHT" val="2"/>
  <p:tag name="KSO_WM_SLIDE_BACKGROUND_TYPE" val="general"/>
</p:tagLst>
</file>

<file path=ppt/tags/tag1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80.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181.xml><?xml version="1.0" encoding="utf-8"?>
<p:tagLst xmlns:a="http://schemas.openxmlformats.org/drawingml/2006/main" xmlns:r="http://schemas.openxmlformats.org/officeDocument/2006/relationships" xmlns:p="http://schemas.openxmlformats.org/presentationml/2006/main">
  <p:tag name="KSO_WM_SLIDE_BK_DARK_LIGHT" val="2"/>
  <p:tag name="KSO_WM_SLIDE_BACKGROUND_TYPE" val="general"/>
</p:tagLst>
</file>

<file path=ppt/tags/tag182.xml><?xml version="1.0" encoding="utf-8"?>
<p:tagLst xmlns:a="http://schemas.openxmlformats.org/drawingml/2006/main" xmlns:r="http://schemas.openxmlformats.org/officeDocument/2006/relationships" xmlns:p="http://schemas.openxmlformats.org/presentationml/2006/main">
  <p:tag name="KSO_WM_BEAUTIFY_FLAG" val=""/>
  <p:tag name="KSO_WM_UNIT_TEXT_FILL_FORE_SCHEMECOLOR_INDEX_BRIGHTNESS" val="0"/>
  <p:tag name="KSO_WM_UNIT_TEXT_FILL_FORE_SCHEMECOLOR_INDEX" val="14"/>
  <p:tag name="KSO_WM_UNIT_TEXT_FILL_TYPE" val="1"/>
</p:tagLst>
</file>

<file path=ppt/tags/tag183.xml><?xml version="1.0" encoding="utf-8"?>
<p:tagLst xmlns:a="http://schemas.openxmlformats.org/drawingml/2006/main" xmlns:r="http://schemas.openxmlformats.org/officeDocument/2006/relationships" xmlns:p="http://schemas.openxmlformats.org/presentationml/2006/main">
  <p:tag name="KSO_WM_SLIDE_BK_DARK_LIGHT" val="2"/>
  <p:tag name="KSO_WM_SLIDE_BACKGROUND_TYPE" val="general"/>
</p:tagLst>
</file>

<file path=ppt/tags/tag184.xml><?xml version="1.0" encoding="utf-8"?>
<p:tagLst xmlns:a="http://schemas.openxmlformats.org/drawingml/2006/main" xmlns:r="http://schemas.openxmlformats.org/officeDocument/2006/relationships" xmlns:p="http://schemas.openxmlformats.org/presentationml/2006/main">
  <p:tag name="KSO_WM_BEAUTIFY_FLAG" val=""/>
  <p:tag name="KSO_WM_UNIT_TEXT_FILL_FORE_SCHEMECOLOR_INDEX_BRIGHTNESS" val="0"/>
  <p:tag name="KSO_WM_UNIT_TEXT_FILL_FORE_SCHEMECOLOR_INDEX" val="13"/>
  <p:tag name="KSO_WM_UNIT_TEXT_FILL_TYPE" val="1"/>
</p:tagLst>
</file>

<file path=ppt/tags/tag185.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186.xml><?xml version="1.0" encoding="utf-8"?>
<p:tagLst xmlns:a="http://schemas.openxmlformats.org/drawingml/2006/main" xmlns:r="http://schemas.openxmlformats.org/officeDocument/2006/relationships" xmlns:p="http://schemas.openxmlformats.org/presentationml/2006/main">
  <p:tag name="KSO_WM_SLIDE_BK_DARK_LIGHT" val="2"/>
  <p:tag name="KSO_WM_SLIDE_BACKGROUND_TYPE" val="general"/>
</p:tagLst>
</file>

<file path=ppt/tags/tag187.xml><?xml version="1.0" encoding="utf-8"?>
<p:tagLst xmlns:a="http://schemas.openxmlformats.org/drawingml/2006/main" xmlns:r="http://schemas.openxmlformats.org/officeDocument/2006/relationships" xmlns:p="http://schemas.openxmlformats.org/presentationml/2006/main">
  <p:tag name="KSO_WM_BEAUTIFY_FLAG" val=""/>
  <p:tag name="KSO_WM_UNIT_TEXT_FILL_FORE_SCHEMECOLOR_INDEX_BRIGHTNESS" val="0"/>
  <p:tag name="KSO_WM_UNIT_TEXT_FILL_FORE_SCHEMECOLOR_INDEX" val="13"/>
  <p:tag name="KSO_WM_UNIT_TEXT_FILL_TYPE" val="1"/>
</p:tagLst>
</file>

<file path=ppt/tags/tag188.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189.xml><?xml version="1.0" encoding="utf-8"?>
<p:tagLst xmlns:a="http://schemas.openxmlformats.org/drawingml/2006/main" xmlns:r="http://schemas.openxmlformats.org/officeDocument/2006/relationships" xmlns:p="http://schemas.openxmlformats.org/presentationml/2006/main">
  <p:tag name="KSO_WM_SLIDE_BK_DARK_LIGHT" val="2"/>
  <p:tag name="KSO_WM_SLIDE_BACKGROUND_TYPE" val="general"/>
</p:tagLst>
</file>

<file path=ppt/tags/tag1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90.xml><?xml version="1.0" encoding="utf-8"?>
<p:tagLst xmlns:a="http://schemas.openxmlformats.org/drawingml/2006/main" xmlns:r="http://schemas.openxmlformats.org/officeDocument/2006/relationships" xmlns:p="http://schemas.openxmlformats.org/presentationml/2006/main">
  <p:tag name="KSO_WM_BEAUTIFY_FLAG" val=""/>
  <p:tag name="KSO_WM_UNIT_TEXT_FILL_FORE_SCHEMECOLOR_INDEX_BRIGHTNESS" val="0"/>
  <p:tag name="KSO_WM_UNIT_TEXT_FILL_FORE_SCHEMECOLOR_INDEX" val="13"/>
  <p:tag name="KSO_WM_UNIT_TEXT_FILL_TYPE" val="1"/>
</p:tagLst>
</file>

<file path=ppt/tags/tag191.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192.xml><?xml version="1.0" encoding="utf-8"?>
<p:tagLst xmlns:a="http://schemas.openxmlformats.org/drawingml/2006/main" xmlns:r="http://schemas.openxmlformats.org/officeDocument/2006/relationships" xmlns:p="http://schemas.openxmlformats.org/presentationml/2006/main">
  <p:tag name="KSO_WM_SLIDE_BK_DARK_LIGHT" val="2"/>
  <p:tag name="KSO_WM_SLIDE_BACKGROUND_TYPE" val="general"/>
</p:tagLst>
</file>

<file path=ppt/tags/tag193.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194.xml><?xml version="1.0" encoding="utf-8"?>
<p:tagLst xmlns:a="http://schemas.openxmlformats.org/drawingml/2006/main" xmlns:r="http://schemas.openxmlformats.org/officeDocument/2006/relationships" xmlns:p="http://schemas.openxmlformats.org/presentationml/2006/main">
  <p:tag name="KSO_WM_SLIDE_BK_DARK_LIGHT" val="2"/>
  <p:tag name="KSO_WM_SLIDE_BACKGROUND_TYPE" val="general"/>
</p:tagLst>
</file>

<file path=ppt/tags/tag195.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196.xml><?xml version="1.0" encoding="utf-8"?>
<p:tagLst xmlns:a="http://schemas.openxmlformats.org/drawingml/2006/main" xmlns:r="http://schemas.openxmlformats.org/officeDocument/2006/relationships" xmlns:p="http://schemas.openxmlformats.org/presentationml/2006/main">
  <p:tag name="KSO_WM_SLIDE_BK_DARK_LIGHT" val="2"/>
  <p:tag name="KSO_WM_SLIDE_BACKGROUND_TYPE" val="general"/>
</p:tagLst>
</file>

<file path=ppt/tags/tag197.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198.xml><?xml version="1.0" encoding="utf-8"?>
<p:tagLst xmlns:a="http://schemas.openxmlformats.org/drawingml/2006/main" xmlns:r="http://schemas.openxmlformats.org/officeDocument/2006/relationships" xmlns:p="http://schemas.openxmlformats.org/presentationml/2006/main">
  <p:tag name="KSO_WM_COMBINE_RELATE_SLIDE_ID" val="background20175070_13"/>
  <p:tag name="KSO_WM_SLIDE_ID" val="custom20175908_34"/>
  <p:tag name="KSO_WM_TEMPLATE_SUBCATEGORY" val="0"/>
  <p:tag name="KSO_WM_TEMPLATE_MASTER_TYPE" val="1"/>
  <p:tag name="KSO_WM_TEMPLATE_COLOR_TYPE" val="0"/>
  <p:tag name="KSO_WM_SLIDE_TYPE" val="endPage"/>
  <p:tag name="KSO_WM_SLIDE_ITEM_CNT" val="0"/>
  <p:tag name="KSO_WM_SLIDE_INDEX" val="33"/>
  <p:tag name="KSO_WM_TAG_VERSION" val="1.0"/>
  <p:tag name="KSO_WM_BEAUTIFY_FLAG" val="#wm#"/>
  <p:tag name="KSO_WM_TEMPLATE_CATEGORY" val="custom"/>
  <p:tag name="KSO_WM_TEMPLATE_INDEX" val="20175908"/>
  <p:tag name="KSO_WM_SLIDE_LAYOUT" val="a_f"/>
  <p:tag name="KSO_WM_SLIDE_LAYOUT_CNT" val="1_1"/>
</p:tagLst>
</file>

<file path=ppt/tags/tag199.xml><?xml version="1.0" encoding="utf-8"?>
<p:tagLst xmlns:a="http://schemas.openxmlformats.org/drawingml/2006/main" xmlns:r="http://schemas.openxmlformats.org/officeDocument/2006/relationships" xmlns:p="http://schemas.openxmlformats.org/presentationml/2006/main">
  <p:tag name="KSO_WM_UNIT_ISCONTENTSTITLE" val="0"/>
  <p:tag name="KSO_WM_UNIT_ISNUMDGMTITLE" val="0"/>
  <p:tag name="KSO_WM_UNIT_NOCLEAR" val="0"/>
  <p:tag name="KSO_WM_UNIT_VALUE" val="17"/>
  <p:tag name="KSO_WM_UNIT_HIGHLIGHT" val="0"/>
  <p:tag name="KSO_WM_UNIT_COMPATIBLE" val="0"/>
  <p:tag name="KSO_WM_UNIT_DIAGRAM_ISNUMVISUAL" val="0"/>
  <p:tag name="KSO_WM_UNIT_DIAGRAM_ISREFERUNIT" val="0"/>
  <p:tag name="KSO_WM_UNIT_TYPE" val="a"/>
  <p:tag name="KSO_WM_UNIT_INDEX" val="1"/>
  <p:tag name="KSO_WM_UNIT_ID" val="custom20175908_34*a*1"/>
  <p:tag name="KSO_WM_TEMPLATE_CATEGORY" val="custom"/>
  <p:tag name="KSO_WM_TEMPLATE_INDEX" val="20175908"/>
  <p:tag name="KSO_WM_UNIT_LAYERLEVEL" val="1"/>
  <p:tag name="KSO_WM_TAG_VERSION" val="1.0"/>
  <p:tag name="KSO_WM_BEAUTIFY_FLAG" val="#wm#"/>
  <p:tag name="KSO_WM_UNIT_PRESET_TEXT" val="THANK YOU!"/>
  <p:tag name="KSO_WM_UNIT_TEXT_FILL_FORE_SCHEMECOLOR_INDEX_BRIGHTNESS" val="0"/>
  <p:tag name="KSO_WM_UNIT_TEXT_FILL_FORE_SCHEMECOLOR_INDEX" val="14"/>
  <p:tag name="KSO_WM_UNIT_TEXT_FILL_TYPE" val="1"/>
</p:tagLst>
</file>

<file path=ppt/tags/tag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175908"/>
</p:tagLst>
</file>

<file path=ppt/tags/tag2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2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2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2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2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2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175908"/>
</p:tagLst>
</file>

<file path=ppt/tags/tag3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4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4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4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4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4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4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4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4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4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4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5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5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5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5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5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5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6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6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6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6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6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6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6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6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6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7.xml><?xml version="1.0" encoding="utf-8"?>
<p:tagLst xmlns:a="http://schemas.openxmlformats.org/drawingml/2006/main" xmlns:r="http://schemas.openxmlformats.org/officeDocument/2006/relationships" xmlns:p="http://schemas.openxmlformats.org/presentationml/2006/main">
  <p:tag name="KSO_WM_COMBINE_RELATE_SLIDE_ID" val="background20175070_1"/>
  <p:tag name="KSO_WM_TEMPLATE_SUBCATEGORY" val="combine"/>
  <p:tag name="KSO_WM_TEMPLATE_THUMBS_INDEX" val="1、4、5、6、12、13、18、24、30、31、32、33"/>
  <p:tag name="KSO_WM_TAG_VERSION" val="1.0"/>
  <p:tag name="KSO_WM_BEAUTIFY_FLAG" val="#wm#"/>
  <p:tag name="KSO_WM_TEMPLATE_CATEGORY" val="custom"/>
  <p:tag name="KSO_WM_TEMPLATE_INDEX" val="20175908"/>
  <p:tag name="KSO_WM_TEMPLATE_MASTER_TYPE" val="1"/>
</p:tagLst>
</file>

<file path=ppt/tags/tag7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8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8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82.xml><?xml version="1.0" encoding="utf-8"?>
<p:tagLst xmlns:a="http://schemas.openxmlformats.org/drawingml/2006/main" xmlns:r="http://schemas.openxmlformats.org/officeDocument/2006/relationships"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Lst>
</file>

<file path=ppt/tags/tag83.xml><?xml version="1.0" encoding="utf-8"?>
<p:tagLst xmlns:a="http://schemas.openxmlformats.org/drawingml/2006/main" xmlns:r="http://schemas.openxmlformats.org/officeDocument/2006/relationships"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Lst>
</file>

<file path=ppt/tags/tag84.xml><?xml version="1.0" encoding="utf-8"?>
<p:tagLst xmlns:a="http://schemas.openxmlformats.org/drawingml/2006/main" xmlns:r="http://schemas.openxmlformats.org/officeDocument/2006/relationships"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Lst>
</file>

<file path=ppt/tags/tag85.xml><?xml version="1.0" encoding="utf-8"?>
<p:tagLst xmlns:a="http://schemas.openxmlformats.org/drawingml/2006/main" xmlns:r="http://schemas.openxmlformats.org/officeDocument/2006/relationships"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Lst>
</file>

<file path=ppt/tags/tag86.xml><?xml version="1.0" encoding="utf-8"?>
<p:tagLst xmlns:a="http://schemas.openxmlformats.org/drawingml/2006/main" xmlns:r="http://schemas.openxmlformats.org/officeDocument/2006/relationships"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3*i*1"/>
  <p:tag name="KSO_WM_UNIT_BK_DARK_LIGHT" val="2"/>
  <p:tag name="KSO_WM_UNIT_LAYERLEVEL" val="1"/>
  <p:tag name="KSO_WM_TAG_VERSION" val="1.0"/>
  <p:tag name="KSO_WM_BEAUTIFY_FLAG" val="#wm#"/>
</p:tagLst>
</file>

<file path=ppt/tags/tag87.xml><?xml version="1.0" encoding="utf-8"?>
<p:tagLst xmlns:a="http://schemas.openxmlformats.org/drawingml/2006/main" xmlns:r="http://schemas.openxmlformats.org/officeDocument/2006/relationships"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88.xml><?xml version="1.0" encoding="utf-8"?>
<p:tagLst xmlns:a="http://schemas.openxmlformats.org/drawingml/2006/main" xmlns:r="http://schemas.openxmlformats.org/officeDocument/2006/relationships"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89.xml><?xml version="1.0" encoding="utf-8"?>
<p:tagLst xmlns:a="http://schemas.openxmlformats.org/drawingml/2006/main" xmlns:r="http://schemas.openxmlformats.org/officeDocument/2006/relationships"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90.xml><?xml version="1.0" encoding="utf-8"?>
<p:tagLst xmlns:a="http://schemas.openxmlformats.org/drawingml/2006/main" xmlns:r="http://schemas.openxmlformats.org/officeDocument/2006/relationships"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91.xml><?xml version="1.0" encoding="utf-8"?>
<p:tagLst xmlns:a="http://schemas.openxmlformats.org/drawingml/2006/main" xmlns:r="http://schemas.openxmlformats.org/officeDocument/2006/relationships"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92.xml><?xml version="1.0" encoding="utf-8"?>
<p:tagLst xmlns:a="http://schemas.openxmlformats.org/drawingml/2006/main" xmlns:r="http://schemas.openxmlformats.org/officeDocument/2006/relationships"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4*i*1"/>
  <p:tag name="KSO_WM_UNIT_BK_DARK_LIGHT" val="2"/>
  <p:tag name="KSO_WM_UNIT_LAYERLEVEL" val="1"/>
  <p:tag name="KSO_WM_TAG_VERSION" val="1.0"/>
  <p:tag name="KSO_WM_BEAUTIFY_FLAG" val="#wm#"/>
</p:tagLst>
</file>

<file path=ppt/tags/tag93.xml><?xml version="1.0" encoding="utf-8"?>
<p:tagLst xmlns:a="http://schemas.openxmlformats.org/drawingml/2006/main" xmlns:r="http://schemas.openxmlformats.org/officeDocument/2006/relationships"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94.xml><?xml version="1.0" encoding="utf-8"?>
<p:tagLst xmlns:a="http://schemas.openxmlformats.org/drawingml/2006/main" xmlns:r="http://schemas.openxmlformats.org/officeDocument/2006/relationships"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95.xml><?xml version="1.0" encoding="utf-8"?>
<p:tagLst xmlns:a="http://schemas.openxmlformats.org/drawingml/2006/main" xmlns:r="http://schemas.openxmlformats.org/officeDocument/2006/relationships"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96.xml><?xml version="1.0" encoding="utf-8"?>
<p:tagLst xmlns:a="http://schemas.openxmlformats.org/drawingml/2006/main" xmlns:r="http://schemas.openxmlformats.org/officeDocument/2006/relationships"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97.xml><?xml version="1.0" encoding="utf-8"?>
<p:tagLst xmlns:a="http://schemas.openxmlformats.org/drawingml/2006/main" xmlns:r="http://schemas.openxmlformats.org/officeDocument/2006/relationships"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98.xml><?xml version="1.0" encoding="utf-8"?>
<p:tagLst xmlns:a="http://schemas.openxmlformats.org/drawingml/2006/main" xmlns:r="http://schemas.openxmlformats.org/officeDocument/2006/relationships"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99.xml><?xml version="1.0" encoding="utf-8"?>
<p:tagLst xmlns:a="http://schemas.openxmlformats.org/drawingml/2006/main" xmlns:r="http://schemas.openxmlformats.org/officeDocument/2006/relationships"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5*i*1"/>
  <p:tag name="KSO_WM_UNIT_BK_DARK_LIGHT" val="2"/>
  <p:tag name="KSO_WM_UNIT_LAYERLEVEL" val="1"/>
  <p:tag name="KSO_WM_TAG_VERSION" val="1.0"/>
  <p:tag name="KSO_WM_BEAUTIFY_FLAG" val="#wm#"/>
</p:tagLst>
</file>

<file path=ppt/theme/theme1.xml><?xml version="1.0" encoding="utf-8"?>
<a:theme xmlns:a="http://schemas.openxmlformats.org/drawingml/2006/main" name="第一PPT模板网-WWW.1PPT.COM">
  <a:themeElements>
    <a:clrScheme name="办公室">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办公室">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办公室">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
      <a:dk1>
        <a:srgbClr val="000000"/>
      </a:dk1>
      <a:lt1>
        <a:srgbClr val="FFFFFF"/>
      </a:lt1>
      <a:dk2>
        <a:srgbClr val="98D3F5"/>
      </a:dk2>
      <a:lt2>
        <a:srgbClr val="E5F3FC"/>
      </a:lt2>
      <a:accent1>
        <a:srgbClr val="0099CC"/>
      </a:accent1>
      <a:accent2>
        <a:srgbClr val="008FC2"/>
      </a:accent2>
      <a:accent3>
        <a:srgbClr val="0084B8"/>
      </a:accent3>
      <a:accent4>
        <a:srgbClr val="007AAE"/>
      </a:accent4>
      <a:accent5>
        <a:srgbClr val="0070A3"/>
      </a:accent5>
      <a:accent6>
        <a:srgbClr val="006699"/>
      </a:accent6>
      <a:hlink>
        <a:srgbClr val="0563C1"/>
      </a:hlink>
      <a:folHlink>
        <a:srgbClr val="954F72"/>
      </a:folHlink>
    </a:clrScheme>
    <a:fontScheme name="Arial">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19</TotalTime>
  <Words>2759</Words>
  <Application>Microsoft Office PowerPoint</Application>
  <PresentationFormat>全屏显示(4:3)</PresentationFormat>
  <Paragraphs>248</Paragraphs>
  <Slides>30</Slides>
  <Notes>0</Notes>
  <HiddenSlides>0</HiddenSlides>
  <MMClips>0</MMClips>
  <ScaleCrop>false</ScaleCrop>
  <HeadingPairs>
    <vt:vector size="8" baseType="variant">
      <vt:variant>
        <vt:lpstr>已用的字体</vt:lpstr>
      </vt:variant>
      <vt:variant>
        <vt:i4>4</vt:i4>
      </vt:variant>
      <vt:variant>
        <vt:lpstr>主题</vt:lpstr>
      </vt:variant>
      <vt:variant>
        <vt:i4>2</vt:i4>
      </vt:variant>
      <vt:variant>
        <vt:lpstr>嵌入 OLE 服务器</vt:lpstr>
      </vt:variant>
      <vt:variant>
        <vt:i4>1</vt:i4>
      </vt:variant>
      <vt:variant>
        <vt:lpstr>幻灯片标题</vt:lpstr>
      </vt:variant>
      <vt:variant>
        <vt:i4>30</vt:i4>
      </vt:variant>
    </vt:vector>
  </HeadingPairs>
  <TitlesOfParts>
    <vt:vector size="37" baseType="lpstr">
      <vt:lpstr>黑体</vt:lpstr>
      <vt:lpstr>微软雅黑</vt:lpstr>
      <vt:lpstr>Arial</vt:lpstr>
      <vt:lpstr>Calibri</vt:lpstr>
      <vt:lpstr>第一PPT模板网-WWW.1PPT.COM</vt:lpstr>
      <vt:lpstr>Office 主题</vt:lpstr>
      <vt:lpstr>公式</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课堂教学评价</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第一PPT模板网-WWW.1PPT.COM</dc:title>
  <dc:creator>第一PPT模板网-WWW.1PPT.COM</dc:creator>
  <cp:lastModifiedBy>雪琴 吴</cp:lastModifiedBy>
  <cp:revision>1258</cp:revision>
  <dcterms:created xsi:type="dcterms:W3CDTF">2015-12-14T01:43:00Z</dcterms:created>
  <dcterms:modified xsi:type="dcterms:W3CDTF">2025-08-10T06:46:29Z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A2D2F4141C284B9484FE7255C236E300_13</vt:lpwstr>
  </property>
  <property fmtid="{D5CDD505-2E9C-101B-9397-08002B2CF9AE}" pid="3" name="KSOProductBuildVer">
    <vt:lpwstr>2052-12.1.0.18240</vt:lpwstr>
  </property>
</Properties>
</file>